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8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9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20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21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54"/>
  </p:notesMasterIdLst>
  <p:sldIdLst>
    <p:sldId id="588" r:id="rId2"/>
    <p:sldId id="680" r:id="rId3"/>
    <p:sldId id="681" r:id="rId4"/>
    <p:sldId id="682" r:id="rId5"/>
    <p:sldId id="685" r:id="rId6"/>
    <p:sldId id="686" r:id="rId7"/>
    <p:sldId id="692" r:id="rId8"/>
    <p:sldId id="693" r:id="rId9"/>
    <p:sldId id="694" r:id="rId10"/>
    <p:sldId id="708" r:id="rId11"/>
    <p:sldId id="696" r:id="rId12"/>
    <p:sldId id="697" r:id="rId13"/>
    <p:sldId id="703" r:id="rId14"/>
    <p:sldId id="700" r:id="rId15"/>
    <p:sldId id="707" r:id="rId16"/>
    <p:sldId id="701" r:id="rId17"/>
    <p:sldId id="705" r:id="rId18"/>
    <p:sldId id="706" r:id="rId19"/>
    <p:sldId id="709" r:id="rId20"/>
    <p:sldId id="714" r:id="rId21"/>
    <p:sldId id="720" r:id="rId22"/>
    <p:sldId id="719" r:id="rId23"/>
    <p:sldId id="717" r:id="rId24"/>
    <p:sldId id="711" r:id="rId25"/>
    <p:sldId id="674" r:id="rId26"/>
    <p:sldId id="715" r:id="rId27"/>
    <p:sldId id="718" r:id="rId28"/>
    <p:sldId id="695" r:id="rId29"/>
    <p:sldId id="704" r:id="rId30"/>
    <p:sldId id="710" r:id="rId31"/>
    <p:sldId id="690" r:id="rId32"/>
    <p:sldId id="687" r:id="rId33"/>
    <p:sldId id="691" r:id="rId34"/>
    <p:sldId id="689" r:id="rId35"/>
    <p:sldId id="620" r:id="rId36"/>
    <p:sldId id="615" r:id="rId37"/>
    <p:sldId id="628" r:id="rId38"/>
    <p:sldId id="630" r:id="rId39"/>
    <p:sldId id="643" r:id="rId40"/>
    <p:sldId id="644" r:id="rId41"/>
    <p:sldId id="677" r:id="rId42"/>
    <p:sldId id="662" r:id="rId43"/>
    <p:sldId id="665" r:id="rId44"/>
    <p:sldId id="667" r:id="rId45"/>
    <p:sldId id="669" r:id="rId46"/>
    <p:sldId id="653" r:id="rId47"/>
    <p:sldId id="670" r:id="rId48"/>
    <p:sldId id="671" r:id="rId49"/>
    <p:sldId id="672" r:id="rId50"/>
    <p:sldId id="603" r:id="rId51"/>
    <p:sldId id="678" r:id="rId52"/>
    <p:sldId id="675" r:id="rId53"/>
  </p:sldIdLst>
  <p:sldSz cx="12192000" cy="6858000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tion par défaut" id="{03A8FD64-693B-3843-A655-DB002F861495}">
          <p14:sldIdLst>
            <p14:sldId id="588"/>
            <p14:sldId id="680"/>
            <p14:sldId id="681"/>
            <p14:sldId id="682"/>
            <p14:sldId id="685"/>
            <p14:sldId id="686"/>
            <p14:sldId id="692"/>
            <p14:sldId id="693"/>
            <p14:sldId id="694"/>
            <p14:sldId id="708"/>
            <p14:sldId id="696"/>
            <p14:sldId id="697"/>
            <p14:sldId id="703"/>
            <p14:sldId id="700"/>
            <p14:sldId id="707"/>
            <p14:sldId id="701"/>
            <p14:sldId id="705"/>
            <p14:sldId id="706"/>
            <p14:sldId id="709"/>
            <p14:sldId id="714"/>
            <p14:sldId id="720"/>
            <p14:sldId id="719"/>
            <p14:sldId id="717"/>
            <p14:sldId id="711"/>
            <p14:sldId id="674"/>
            <p14:sldId id="715"/>
            <p14:sldId id="718"/>
            <p14:sldId id="695"/>
            <p14:sldId id="704"/>
            <p14:sldId id="710"/>
            <p14:sldId id="690"/>
            <p14:sldId id="687"/>
            <p14:sldId id="691"/>
            <p14:sldId id="689"/>
            <p14:sldId id="620"/>
            <p14:sldId id="615"/>
            <p14:sldId id="628"/>
            <p14:sldId id="630"/>
            <p14:sldId id="643"/>
            <p14:sldId id="644"/>
            <p14:sldId id="677"/>
            <p14:sldId id="662"/>
            <p14:sldId id="665"/>
            <p14:sldId id="667"/>
            <p14:sldId id="669"/>
            <p14:sldId id="653"/>
            <p14:sldId id="670"/>
            <p14:sldId id="671"/>
            <p14:sldId id="672"/>
            <p14:sldId id="603"/>
            <p14:sldId id="678"/>
            <p14:sldId id="67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ell XPS 15" initials="DX1" lastIdx="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A2D34"/>
    <a:srgbClr val="A40100"/>
    <a:srgbClr val="0A36FF"/>
    <a:srgbClr val="A30000"/>
    <a:srgbClr val="2F475E"/>
    <a:srgbClr val="4B7192"/>
    <a:srgbClr val="ACB0B5"/>
    <a:srgbClr val="CCCCCC"/>
    <a:srgbClr val="6A7988"/>
    <a:srgbClr val="A0A0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53CED4B-6948-5045-9CD9-97F2D02CD9EE}" v="384" dt="2023-05-17T12:28:07.71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041" autoAdjust="0"/>
    <p:restoredTop sz="83605" autoAdjust="0"/>
  </p:normalViewPr>
  <p:slideViewPr>
    <p:cSldViewPr snapToGrid="0">
      <p:cViewPr varScale="1">
        <p:scale>
          <a:sx n="106" d="100"/>
          <a:sy n="106" d="100"/>
        </p:scale>
        <p:origin x="424" y="176"/>
      </p:cViewPr>
      <p:guideLst>
        <p:guide orient="horz" pos="2160"/>
        <p:guide pos="3840"/>
      </p:guideLst>
    </p:cSldViewPr>
  </p:slideViewPr>
  <p:outlineViewPr>
    <p:cViewPr>
      <p:scale>
        <a:sx n="66" d="100"/>
        <a:sy n="66" d="100"/>
      </p:scale>
      <p:origin x="0" y="-49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91" d="100"/>
          <a:sy n="91" d="100"/>
        </p:scale>
        <p:origin x="2472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microsoft.com/office/2015/10/relationships/revisionInfo" Target="revisionInfo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oris Di Natale" userId="533298a85409acec" providerId="LiveId" clId="{791E264B-4106-0744-A32F-B1DFA1886046}"/>
    <pc:docChg chg="undo custSel addSld delSld modSld sldOrd modMainMaster modSection">
      <pc:chgData name="Loris Di Natale" userId="533298a85409acec" providerId="LiveId" clId="{791E264B-4106-0744-A32F-B1DFA1886046}" dt="2023-05-15T12:26:27.208" v="2040" actId="20577"/>
      <pc:docMkLst>
        <pc:docMk/>
      </pc:docMkLst>
      <pc:sldChg chg="addSp delSp modSp mod modAnim">
        <pc:chgData name="Loris Di Natale" userId="533298a85409acec" providerId="LiveId" clId="{791E264B-4106-0744-A32F-B1DFA1886046}" dt="2023-05-08T11:20:36.173" v="199" actId="1038"/>
        <pc:sldMkLst>
          <pc:docMk/>
          <pc:sldMk cId="2719095725" sldId="588"/>
        </pc:sldMkLst>
        <pc:spChg chg="mod">
          <ac:chgData name="Loris Di Natale" userId="533298a85409acec" providerId="LiveId" clId="{791E264B-4106-0744-A32F-B1DFA1886046}" dt="2023-05-08T11:20:36.173" v="199" actId="1038"/>
          <ac:spMkLst>
            <pc:docMk/>
            <pc:sldMk cId="2719095725" sldId="588"/>
            <ac:spMk id="10" creationId="{00000000-0000-0000-0000-000000000000}"/>
          </ac:spMkLst>
        </pc:spChg>
        <pc:spChg chg="mod">
          <ac:chgData name="Loris Di Natale" userId="533298a85409acec" providerId="LiveId" clId="{791E264B-4106-0744-A32F-B1DFA1886046}" dt="2023-05-08T11:20:36.173" v="199" actId="1038"/>
          <ac:spMkLst>
            <pc:docMk/>
            <pc:sldMk cId="2719095725" sldId="588"/>
            <ac:spMk id="11" creationId="{00000000-0000-0000-0000-000000000000}"/>
          </ac:spMkLst>
        </pc:spChg>
        <pc:grpChg chg="mod">
          <ac:chgData name="Loris Di Natale" userId="533298a85409acec" providerId="LiveId" clId="{791E264B-4106-0744-A32F-B1DFA1886046}" dt="2023-05-08T11:18:30.856" v="127" actId="171"/>
          <ac:grpSpMkLst>
            <pc:docMk/>
            <pc:sldMk cId="2719095725" sldId="588"/>
            <ac:grpSpMk id="14" creationId="{00000000-0000-0000-0000-000000000000}"/>
          </ac:grpSpMkLst>
        </pc:grpChg>
        <pc:picChg chg="add del mod">
          <ac:chgData name="Loris Di Natale" userId="533298a85409acec" providerId="LiveId" clId="{791E264B-4106-0744-A32F-B1DFA1886046}" dt="2023-05-08T11:17:36.250" v="74" actId="478"/>
          <ac:picMkLst>
            <pc:docMk/>
            <pc:sldMk cId="2719095725" sldId="588"/>
            <ac:picMk id="2" creationId="{CAB07B91-70FB-5A8E-F4CF-7789BFC27AD6}"/>
          </ac:picMkLst>
        </pc:picChg>
        <pc:picChg chg="add del mod">
          <ac:chgData name="Loris Di Natale" userId="533298a85409acec" providerId="LiveId" clId="{791E264B-4106-0744-A32F-B1DFA1886046}" dt="2023-05-08T11:18:02.786" v="122" actId="167"/>
          <ac:picMkLst>
            <pc:docMk/>
            <pc:sldMk cId="2719095725" sldId="588"/>
            <ac:picMk id="1026" creationId="{32820AE2-CE27-24E2-5CD3-6A90DEADFF98}"/>
          </ac:picMkLst>
        </pc:picChg>
      </pc:sldChg>
      <pc:sldChg chg="modSp mod">
        <pc:chgData name="Loris Di Natale" userId="533298a85409acec" providerId="LiveId" clId="{791E264B-4106-0744-A32F-B1DFA1886046}" dt="2023-05-15T12:12:11.627" v="1806" actId="27636"/>
        <pc:sldMkLst>
          <pc:docMk/>
          <pc:sldMk cId="3385469941" sldId="603"/>
        </pc:sldMkLst>
        <pc:spChg chg="mod">
          <ac:chgData name="Loris Di Natale" userId="533298a85409acec" providerId="LiveId" clId="{791E264B-4106-0744-A32F-B1DFA1886046}" dt="2023-05-15T12:12:11.627" v="1806" actId="27636"/>
          <ac:spMkLst>
            <pc:docMk/>
            <pc:sldMk cId="3385469941" sldId="603"/>
            <ac:spMk id="6" creationId="{A87B97EC-C4AC-ED40-A3EE-868FD4C38D40}"/>
          </ac:spMkLst>
        </pc:spChg>
      </pc:sldChg>
      <pc:sldChg chg="modSp mod">
        <pc:chgData name="Loris Di Natale" userId="533298a85409acec" providerId="LiveId" clId="{791E264B-4106-0744-A32F-B1DFA1886046}" dt="2023-05-15T12:12:10.177" v="1802" actId="27636"/>
        <pc:sldMkLst>
          <pc:docMk/>
          <pc:sldMk cId="150317363" sldId="653"/>
        </pc:sldMkLst>
        <pc:spChg chg="mod">
          <ac:chgData name="Loris Di Natale" userId="533298a85409acec" providerId="LiveId" clId="{791E264B-4106-0744-A32F-B1DFA1886046}" dt="2023-05-15T12:12:10.177" v="1802" actId="27636"/>
          <ac:spMkLst>
            <pc:docMk/>
            <pc:sldMk cId="150317363" sldId="653"/>
            <ac:spMk id="4" creationId="{404EE4A3-6658-AD62-1F0A-795F658B7301}"/>
          </ac:spMkLst>
        </pc:spChg>
      </pc:sldChg>
      <pc:sldChg chg="modSp mod">
        <pc:chgData name="Loris Di Natale" userId="533298a85409acec" providerId="LiveId" clId="{791E264B-4106-0744-A32F-B1DFA1886046}" dt="2023-05-15T12:12:08.504" v="1797" actId="27636"/>
        <pc:sldMkLst>
          <pc:docMk/>
          <pc:sldMk cId="141847705" sldId="662"/>
        </pc:sldMkLst>
        <pc:spChg chg="mod">
          <ac:chgData name="Loris Di Natale" userId="533298a85409acec" providerId="LiveId" clId="{791E264B-4106-0744-A32F-B1DFA1886046}" dt="2023-05-15T12:12:08.504" v="1797" actId="27636"/>
          <ac:spMkLst>
            <pc:docMk/>
            <pc:sldMk cId="141847705" sldId="662"/>
            <ac:spMk id="4" creationId="{F2F92D29-DFFD-BB47-8764-F85AB8E9912D}"/>
          </ac:spMkLst>
        </pc:spChg>
      </pc:sldChg>
      <pc:sldChg chg="modSp mod">
        <pc:chgData name="Loris Di Natale" userId="533298a85409acec" providerId="LiveId" clId="{791E264B-4106-0744-A32F-B1DFA1886046}" dt="2023-05-15T12:12:08.865" v="1798" actId="27636"/>
        <pc:sldMkLst>
          <pc:docMk/>
          <pc:sldMk cId="4098059427" sldId="665"/>
        </pc:sldMkLst>
        <pc:spChg chg="mod">
          <ac:chgData name="Loris Di Natale" userId="533298a85409acec" providerId="LiveId" clId="{791E264B-4106-0744-A32F-B1DFA1886046}" dt="2023-05-15T12:12:08.865" v="1798" actId="27636"/>
          <ac:spMkLst>
            <pc:docMk/>
            <pc:sldMk cId="4098059427" sldId="665"/>
            <ac:spMk id="4" creationId="{F2F92D29-DFFD-BB47-8764-F85AB8E9912D}"/>
          </ac:spMkLst>
        </pc:spChg>
      </pc:sldChg>
      <pc:sldChg chg="modSp mod">
        <pc:chgData name="Loris Di Natale" userId="533298a85409acec" providerId="LiveId" clId="{791E264B-4106-0744-A32F-B1DFA1886046}" dt="2023-05-15T12:12:09.487" v="1799" actId="27636"/>
        <pc:sldMkLst>
          <pc:docMk/>
          <pc:sldMk cId="4207898389" sldId="667"/>
        </pc:sldMkLst>
        <pc:spChg chg="mod">
          <ac:chgData name="Loris Di Natale" userId="533298a85409acec" providerId="LiveId" clId="{791E264B-4106-0744-A32F-B1DFA1886046}" dt="2023-05-15T12:12:09.487" v="1799" actId="27636"/>
          <ac:spMkLst>
            <pc:docMk/>
            <pc:sldMk cId="4207898389" sldId="667"/>
            <ac:spMk id="4" creationId="{F2F92D29-DFFD-BB47-8764-F85AB8E9912D}"/>
          </ac:spMkLst>
        </pc:spChg>
      </pc:sldChg>
      <pc:sldChg chg="modSp mod">
        <pc:chgData name="Loris Di Natale" userId="533298a85409acec" providerId="LiveId" clId="{791E264B-4106-0744-A32F-B1DFA1886046}" dt="2023-05-15T12:12:09.881" v="1800" actId="27636"/>
        <pc:sldMkLst>
          <pc:docMk/>
          <pc:sldMk cId="1679328026" sldId="669"/>
        </pc:sldMkLst>
        <pc:spChg chg="mod">
          <ac:chgData name="Loris Di Natale" userId="533298a85409acec" providerId="LiveId" clId="{791E264B-4106-0744-A32F-B1DFA1886046}" dt="2023-05-15T12:12:09.881" v="1800" actId="27636"/>
          <ac:spMkLst>
            <pc:docMk/>
            <pc:sldMk cId="1679328026" sldId="669"/>
            <ac:spMk id="4" creationId="{F2F92D29-DFFD-BB47-8764-F85AB8E9912D}"/>
          </ac:spMkLst>
        </pc:spChg>
      </pc:sldChg>
      <pc:sldChg chg="modSp mod">
        <pc:chgData name="Loris Di Natale" userId="533298a85409acec" providerId="LiveId" clId="{791E264B-4106-0744-A32F-B1DFA1886046}" dt="2023-05-15T12:12:10.535" v="1803" actId="27636"/>
        <pc:sldMkLst>
          <pc:docMk/>
          <pc:sldMk cId="3966919884" sldId="670"/>
        </pc:sldMkLst>
        <pc:spChg chg="mod">
          <ac:chgData name="Loris Di Natale" userId="533298a85409acec" providerId="LiveId" clId="{791E264B-4106-0744-A32F-B1DFA1886046}" dt="2023-05-15T12:12:10.535" v="1803" actId="27636"/>
          <ac:spMkLst>
            <pc:docMk/>
            <pc:sldMk cId="3966919884" sldId="670"/>
            <ac:spMk id="4" creationId="{404EE4A3-6658-AD62-1F0A-795F658B7301}"/>
          </ac:spMkLst>
        </pc:spChg>
      </pc:sldChg>
      <pc:sldChg chg="modSp mod">
        <pc:chgData name="Loris Di Natale" userId="533298a85409acec" providerId="LiveId" clId="{791E264B-4106-0744-A32F-B1DFA1886046}" dt="2023-05-15T12:12:10.954" v="1804" actId="27636"/>
        <pc:sldMkLst>
          <pc:docMk/>
          <pc:sldMk cId="4004845610" sldId="671"/>
        </pc:sldMkLst>
        <pc:spChg chg="mod">
          <ac:chgData name="Loris Di Natale" userId="533298a85409acec" providerId="LiveId" clId="{791E264B-4106-0744-A32F-B1DFA1886046}" dt="2023-05-15T12:12:10.954" v="1804" actId="27636"/>
          <ac:spMkLst>
            <pc:docMk/>
            <pc:sldMk cId="4004845610" sldId="671"/>
            <ac:spMk id="4" creationId="{404EE4A3-6658-AD62-1F0A-795F658B7301}"/>
          </ac:spMkLst>
        </pc:spChg>
      </pc:sldChg>
      <pc:sldChg chg="modSp mod">
        <pc:chgData name="Loris Di Natale" userId="533298a85409acec" providerId="LiveId" clId="{791E264B-4106-0744-A32F-B1DFA1886046}" dt="2023-05-15T12:12:11.452" v="1805" actId="27636"/>
        <pc:sldMkLst>
          <pc:docMk/>
          <pc:sldMk cId="624244086" sldId="672"/>
        </pc:sldMkLst>
        <pc:spChg chg="mod">
          <ac:chgData name="Loris Di Natale" userId="533298a85409acec" providerId="LiveId" clId="{791E264B-4106-0744-A32F-B1DFA1886046}" dt="2023-05-15T12:12:11.452" v="1805" actId="27636"/>
          <ac:spMkLst>
            <pc:docMk/>
            <pc:sldMk cId="624244086" sldId="672"/>
            <ac:spMk id="4" creationId="{404EE4A3-6658-AD62-1F0A-795F658B7301}"/>
          </ac:spMkLst>
        </pc:spChg>
      </pc:sldChg>
      <pc:sldChg chg="modSp mod">
        <pc:chgData name="Loris Di Natale" userId="533298a85409acec" providerId="LiveId" clId="{791E264B-4106-0744-A32F-B1DFA1886046}" dt="2023-05-15T12:12:12.332" v="1808" actId="27636"/>
        <pc:sldMkLst>
          <pc:docMk/>
          <pc:sldMk cId="3868632073" sldId="675"/>
        </pc:sldMkLst>
        <pc:spChg chg="mod">
          <ac:chgData name="Loris Di Natale" userId="533298a85409acec" providerId="LiveId" clId="{791E264B-4106-0744-A32F-B1DFA1886046}" dt="2023-05-15T12:12:12.332" v="1808" actId="27636"/>
          <ac:spMkLst>
            <pc:docMk/>
            <pc:sldMk cId="3868632073" sldId="675"/>
            <ac:spMk id="3" creationId="{90974DFE-5E41-59AC-DF82-7B5364DF575E}"/>
          </ac:spMkLst>
        </pc:spChg>
      </pc:sldChg>
      <pc:sldChg chg="modSp mod">
        <pc:chgData name="Loris Di Natale" userId="533298a85409acec" providerId="LiveId" clId="{791E264B-4106-0744-A32F-B1DFA1886046}" dt="2023-05-15T12:12:07.036" v="1788" actId="27636"/>
        <pc:sldMkLst>
          <pc:docMk/>
          <pc:sldMk cId="278383933" sldId="677"/>
        </pc:sldMkLst>
        <pc:spChg chg="mod">
          <ac:chgData name="Loris Di Natale" userId="533298a85409acec" providerId="LiveId" clId="{791E264B-4106-0744-A32F-B1DFA1886046}" dt="2023-05-15T12:12:07.036" v="1788" actId="27636"/>
          <ac:spMkLst>
            <pc:docMk/>
            <pc:sldMk cId="278383933" sldId="677"/>
            <ac:spMk id="4" creationId="{F2F92D29-DFFD-BB47-8764-F85AB8E9912D}"/>
          </ac:spMkLst>
        </pc:spChg>
      </pc:sldChg>
      <pc:sldChg chg="modSp mod">
        <pc:chgData name="Loris Di Natale" userId="533298a85409acec" providerId="LiveId" clId="{791E264B-4106-0744-A32F-B1DFA1886046}" dt="2023-05-15T12:12:11.972" v="1807" actId="27636"/>
        <pc:sldMkLst>
          <pc:docMk/>
          <pc:sldMk cId="929231524" sldId="678"/>
        </pc:sldMkLst>
        <pc:spChg chg="mod">
          <ac:chgData name="Loris Di Natale" userId="533298a85409acec" providerId="LiveId" clId="{791E264B-4106-0744-A32F-B1DFA1886046}" dt="2023-05-15T12:12:11.972" v="1807" actId="27636"/>
          <ac:spMkLst>
            <pc:docMk/>
            <pc:sldMk cId="929231524" sldId="678"/>
            <ac:spMk id="6" creationId="{A87B97EC-C4AC-ED40-A3EE-868FD4C38D40}"/>
          </ac:spMkLst>
        </pc:spChg>
      </pc:sldChg>
      <pc:sldChg chg="addSp delSp modSp mod modAnim">
        <pc:chgData name="Loris Di Natale" userId="533298a85409acec" providerId="LiveId" clId="{791E264B-4106-0744-A32F-B1DFA1886046}" dt="2023-05-15T12:08:13.196" v="1736" actId="478"/>
        <pc:sldMkLst>
          <pc:docMk/>
          <pc:sldMk cId="98199901" sldId="680"/>
        </pc:sldMkLst>
        <pc:spChg chg="mod">
          <ac:chgData name="Loris Di Natale" userId="533298a85409acec" providerId="LiveId" clId="{791E264B-4106-0744-A32F-B1DFA1886046}" dt="2023-05-09T14:54:50.999" v="879" actId="20577"/>
          <ac:spMkLst>
            <pc:docMk/>
            <pc:sldMk cId="98199901" sldId="680"/>
            <ac:spMk id="3" creationId="{50A35A2C-F8D7-DDED-E56E-0EC9F2E6D16A}"/>
          </ac:spMkLst>
        </pc:spChg>
        <pc:spChg chg="del">
          <ac:chgData name="Loris Di Natale" userId="533298a85409acec" providerId="LiveId" clId="{791E264B-4106-0744-A32F-B1DFA1886046}" dt="2023-05-15T12:08:13.196" v="1736" actId="478"/>
          <ac:spMkLst>
            <pc:docMk/>
            <pc:sldMk cId="98199901" sldId="680"/>
            <ac:spMk id="4" creationId="{E3FE7006-8066-FA9A-4D52-2BB3EC5C07C8}"/>
          </ac:spMkLst>
        </pc:spChg>
        <pc:spChg chg="mod">
          <ac:chgData name="Loris Di Natale" userId="533298a85409acec" providerId="LiveId" clId="{791E264B-4106-0744-A32F-B1DFA1886046}" dt="2023-05-09T11:48:50.017" v="278" actId="166"/>
          <ac:spMkLst>
            <pc:docMk/>
            <pc:sldMk cId="98199901" sldId="680"/>
            <ac:spMk id="5" creationId="{94885C3B-96B8-656F-5F86-D4A76E1D9016}"/>
          </ac:spMkLst>
        </pc:spChg>
        <pc:spChg chg="add mod">
          <ac:chgData name="Loris Di Natale" userId="533298a85409acec" providerId="LiveId" clId="{791E264B-4106-0744-A32F-B1DFA1886046}" dt="2023-05-15T07:06:02.732" v="1562" actId="404"/>
          <ac:spMkLst>
            <pc:docMk/>
            <pc:sldMk cId="98199901" sldId="680"/>
            <ac:spMk id="8" creationId="{0454B076-BAA9-4BC8-8BEC-21D9BEAD405F}"/>
          </ac:spMkLst>
        </pc:spChg>
        <pc:spChg chg="add mod">
          <ac:chgData name="Loris Di Natale" userId="533298a85409acec" providerId="LiveId" clId="{791E264B-4106-0744-A32F-B1DFA1886046}" dt="2023-05-15T07:09:27.891" v="1632" actId="1076"/>
          <ac:spMkLst>
            <pc:docMk/>
            <pc:sldMk cId="98199901" sldId="680"/>
            <ac:spMk id="10" creationId="{BF5861DF-4BD8-C5B7-0F4C-CF96A0E701CB}"/>
          </ac:spMkLst>
        </pc:spChg>
        <pc:picChg chg="add mod">
          <ac:chgData name="Loris Di Natale" userId="533298a85409acec" providerId="LiveId" clId="{791E264B-4106-0744-A32F-B1DFA1886046}" dt="2023-05-15T07:08:36.824" v="1611" actId="1035"/>
          <ac:picMkLst>
            <pc:docMk/>
            <pc:sldMk cId="98199901" sldId="680"/>
            <ac:picMk id="1026" creationId="{37BDFAF0-B25B-173D-57B6-2756E2176DDB}"/>
          </ac:picMkLst>
        </pc:picChg>
        <pc:picChg chg="del">
          <ac:chgData name="Loris Di Natale" userId="533298a85409acec" providerId="LiveId" clId="{791E264B-4106-0744-A32F-B1DFA1886046}" dt="2023-05-15T07:07:14.265" v="1567" actId="478"/>
          <ac:picMkLst>
            <pc:docMk/>
            <pc:sldMk cId="98199901" sldId="680"/>
            <ac:picMk id="1028" creationId="{A6D62942-47D3-E193-C3D7-B3A97B0E71FD}"/>
          </ac:picMkLst>
        </pc:picChg>
      </pc:sldChg>
      <pc:sldChg chg="addSp delSp modSp mod delAnim modAnim">
        <pc:chgData name="Loris Di Natale" userId="533298a85409acec" providerId="LiveId" clId="{791E264B-4106-0744-A32F-B1DFA1886046}" dt="2023-05-15T12:12:10.001" v="1801" actId="20577"/>
        <pc:sldMkLst>
          <pc:docMk/>
          <pc:sldMk cId="2853880823" sldId="681"/>
        </pc:sldMkLst>
        <pc:spChg chg="mod">
          <ac:chgData name="Loris Di Natale" userId="533298a85409acec" providerId="LiveId" clId="{791E264B-4106-0744-A32F-B1DFA1886046}" dt="2023-05-15T11:31:47.801" v="1704" actId="20577"/>
          <ac:spMkLst>
            <pc:docMk/>
            <pc:sldMk cId="2853880823" sldId="681"/>
            <ac:spMk id="3" creationId="{50A35A2C-F8D7-DDED-E56E-0EC9F2E6D16A}"/>
          </ac:spMkLst>
        </pc:spChg>
        <pc:spChg chg="del">
          <ac:chgData name="Loris Di Natale" userId="533298a85409acec" providerId="LiveId" clId="{791E264B-4106-0744-A32F-B1DFA1886046}" dt="2023-05-15T12:08:16.151" v="1737" actId="478"/>
          <ac:spMkLst>
            <pc:docMk/>
            <pc:sldMk cId="2853880823" sldId="681"/>
            <ac:spMk id="4" creationId="{E3FE7006-8066-FA9A-4D52-2BB3EC5C07C8}"/>
          </ac:spMkLst>
        </pc:spChg>
        <pc:spChg chg="del">
          <ac:chgData name="Loris Di Natale" userId="533298a85409acec" providerId="LiveId" clId="{791E264B-4106-0744-A32F-B1DFA1886046}" dt="2023-05-08T11:24:39.300" v="209" actId="478"/>
          <ac:spMkLst>
            <pc:docMk/>
            <pc:sldMk cId="2853880823" sldId="681"/>
            <ac:spMk id="6" creationId="{A0284AE2-DFB4-9EC0-105F-54C1519ED727}"/>
          </ac:spMkLst>
        </pc:spChg>
        <pc:spChg chg="mod">
          <ac:chgData name="Loris Di Natale" userId="533298a85409acec" providerId="LiveId" clId="{791E264B-4106-0744-A32F-B1DFA1886046}" dt="2023-05-15T12:12:10.001" v="1801" actId="20577"/>
          <ac:spMkLst>
            <pc:docMk/>
            <pc:sldMk cId="2853880823" sldId="681"/>
            <ac:spMk id="1200" creationId="{D165E0DB-0F24-9D07-45A2-922A5A5C2C60}"/>
          </ac:spMkLst>
        </pc:spChg>
        <pc:picChg chg="add mod">
          <ac:chgData name="Loris Di Natale" userId="533298a85409acec" providerId="LiveId" clId="{791E264B-4106-0744-A32F-B1DFA1886046}" dt="2023-05-09T12:00:54.542" v="380" actId="1076"/>
          <ac:picMkLst>
            <pc:docMk/>
            <pc:sldMk cId="2853880823" sldId="681"/>
            <ac:picMk id="6" creationId="{CEA2966D-AA8C-7DE0-4D36-7725BD8249B6}"/>
          </ac:picMkLst>
        </pc:picChg>
        <pc:cxnChg chg="add mod">
          <ac:chgData name="Loris Di Natale" userId="533298a85409acec" providerId="LiveId" clId="{791E264B-4106-0744-A32F-B1DFA1886046}" dt="2023-05-09T12:01:02.737" v="383" actId="14100"/>
          <ac:cxnSpMkLst>
            <pc:docMk/>
            <pc:sldMk cId="2853880823" sldId="681"/>
            <ac:cxnSpMk id="7" creationId="{D16F0ED4-B868-C942-B801-A57217E4B735}"/>
          </ac:cxnSpMkLst>
        </pc:cxnChg>
      </pc:sldChg>
      <pc:sldChg chg="delSp modSp mod delAnim">
        <pc:chgData name="Loris Di Natale" userId="533298a85409acec" providerId="LiveId" clId="{791E264B-4106-0744-A32F-B1DFA1886046}" dt="2023-05-15T12:08:20.465" v="1738" actId="478"/>
        <pc:sldMkLst>
          <pc:docMk/>
          <pc:sldMk cId="2313825001" sldId="682"/>
        </pc:sldMkLst>
        <pc:spChg chg="del">
          <ac:chgData name="Loris Di Natale" userId="533298a85409acec" providerId="LiveId" clId="{791E264B-4106-0744-A32F-B1DFA1886046}" dt="2023-05-15T12:08:20.465" v="1738" actId="478"/>
          <ac:spMkLst>
            <pc:docMk/>
            <pc:sldMk cId="2313825001" sldId="682"/>
            <ac:spMk id="4" creationId="{E3FE7006-8066-FA9A-4D52-2BB3EC5C07C8}"/>
          </ac:spMkLst>
        </pc:spChg>
        <pc:spChg chg="del">
          <ac:chgData name="Loris Di Natale" userId="533298a85409acec" providerId="LiveId" clId="{791E264B-4106-0744-A32F-B1DFA1886046}" dt="2023-05-09T13:18:41.074" v="405" actId="478"/>
          <ac:spMkLst>
            <pc:docMk/>
            <pc:sldMk cId="2313825001" sldId="682"/>
            <ac:spMk id="1079" creationId="{9259DCA1-6A81-4D7E-0780-CEE067A9690F}"/>
          </ac:spMkLst>
        </pc:spChg>
        <pc:spChg chg="mod">
          <ac:chgData name="Loris Di Natale" userId="533298a85409acec" providerId="LiveId" clId="{791E264B-4106-0744-A32F-B1DFA1886046}" dt="2023-05-09T14:55:50.522" v="884" actId="14100"/>
          <ac:spMkLst>
            <pc:docMk/>
            <pc:sldMk cId="2313825001" sldId="682"/>
            <ac:spMk id="1080" creationId="{DD816529-069F-EDD7-BD01-C9AF562A01BD}"/>
          </ac:spMkLst>
        </pc:spChg>
      </pc:sldChg>
      <pc:sldChg chg="delSp modSp mod modAnim">
        <pc:chgData name="Loris Di Natale" userId="533298a85409acec" providerId="LiveId" clId="{791E264B-4106-0744-A32F-B1DFA1886046}" dt="2023-05-15T12:08:24.071" v="1739" actId="478"/>
        <pc:sldMkLst>
          <pc:docMk/>
          <pc:sldMk cId="2310352886" sldId="685"/>
        </pc:sldMkLst>
        <pc:spChg chg="mod">
          <ac:chgData name="Loris Di Natale" userId="533298a85409acec" providerId="LiveId" clId="{791E264B-4106-0744-A32F-B1DFA1886046}" dt="2023-05-09T13:23:57.165" v="468" actId="20577"/>
          <ac:spMkLst>
            <pc:docMk/>
            <pc:sldMk cId="2310352886" sldId="685"/>
            <ac:spMk id="3" creationId="{50A35A2C-F8D7-DDED-E56E-0EC9F2E6D16A}"/>
          </ac:spMkLst>
        </pc:spChg>
        <pc:spChg chg="del">
          <ac:chgData name="Loris Di Natale" userId="533298a85409acec" providerId="LiveId" clId="{791E264B-4106-0744-A32F-B1DFA1886046}" dt="2023-05-15T12:08:24.071" v="1739" actId="478"/>
          <ac:spMkLst>
            <pc:docMk/>
            <pc:sldMk cId="2310352886" sldId="685"/>
            <ac:spMk id="4" creationId="{E3FE7006-8066-FA9A-4D52-2BB3EC5C07C8}"/>
          </ac:spMkLst>
        </pc:spChg>
        <pc:spChg chg="mod">
          <ac:chgData name="Loris Di Natale" userId="533298a85409acec" providerId="LiveId" clId="{791E264B-4106-0744-A32F-B1DFA1886046}" dt="2023-05-09T11:50:32.499" v="301" actId="1035"/>
          <ac:spMkLst>
            <pc:docMk/>
            <pc:sldMk cId="2310352886" sldId="685"/>
            <ac:spMk id="178" creationId="{E60A6AF8-63BA-4B6B-7F87-59492A572858}"/>
          </ac:spMkLst>
        </pc:spChg>
        <pc:spChg chg="mod">
          <ac:chgData name="Loris Di Natale" userId="533298a85409acec" providerId="LiveId" clId="{791E264B-4106-0744-A32F-B1DFA1886046}" dt="2023-05-09T11:50:32.499" v="301" actId="1035"/>
          <ac:spMkLst>
            <pc:docMk/>
            <pc:sldMk cId="2310352886" sldId="685"/>
            <ac:spMk id="179" creationId="{56531386-BB0E-0E7C-EEE1-EF6B4EA9C1F7}"/>
          </ac:spMkLst>
        </pc:spChg>
        <pc:grpChg chg="mod">
          <ac:chgData name="Loris Di Natale" userId="533298a85409acec" providerId="LiveId" clId="{791E264B-4106-0744-A32F-B1DFA1886046}" dt="2023-05-09T11:50:32.499" v="301" actId="1035"/>
          <ac:grpSpMkLst>
            <pc:docMk/>
            <pc:sldMk cId="2310352886" sldId="685"/>
            <ac:grpSpMk id="17" creationId="{E543EEDD-0805-77AB-7FDB-487F560EBF04}"/>
          </ac:grpSpMkLst>
        </pc:grpChg>
        <pc:picChg chg="mod">
          <ac:chgData name="Loris Di Natale" userId="533298a85409acec" providerId="LiveId" clId="{791E264B-4106-0744-A32F-B1DFA1886046}" dt="2023-05-09T11:50:32.499" v="301" actId="1035"/>
          <ac:picMkLst>
            <pc:docMk/>
            <pc:sldMk cId="2310352886" sldId="685"/>
            <ac:picMk id="10" creationId="{FB76F122-7DB7-2A37-016D-2843CF70BB35}"/>
          </ac:picMkLst>
        </pc:picChg>
        <pc:picChg chg="mod">
          <ac:chgData name="Loris Di Natale" userId="533298a85409acec" providerId="LiveId" clId="{791E264B-4106-0744-A32F-B1DFA1886046}" dt="2023-05-09T11:50:32.499" v="301" actId="1035"/>
          <ac:picMkLst>
            <pc:docMk/>
            <pc:sldMk cId="2310352886" sldId="685"/>
            <ac:picMk id="14" creationId="{23947DE5-468A-5A5B-C8EB-692913968977}"/>
          </ac:picMkLst>
        </pc:picChg>
        <pc:picChg chg="mod">
          <ac:chgData name="Loris Di Natale" userId="533298a85409acec" providerId="LiveId" clId="{791E264B-4106-0744-A32F-B1DFA1886046}" dt="2023-05-09T11:50:32.499" v="301" actId="1035"/>
          <ac:picMkLst>
            <pc:docMk/>
            <pc:sldMk cId="2310352886" sldId="685"/>
            <ac:picMk id="15" creationId="{EF2C667D-B7B5-2335-8356-10F3192028EA}"/>
          </ac:picMkLst>
        </pc:picChg>
        <pc:picChg chg="mod">
          <ac:chgData name="Loris Di Natale" userId="533298a85409acec" providerId="LiveId" clId="{791E264B-4106-0744-A32F-B1DFA1886046}" dt="2023-05-09T11:50:32.499" v="301" actId="1035"/>
          <ac:picMkLst>
            <pc:docMk/>
            <pc:sldMk cId="2310352886" sldId="685"/>
            <ac:picMk id="16" creationId="{D3475895-B3B4-071A-F5DA-A3B5F7EF7DB1}"/>
          </ac:picMkLst>
        </pc:picChg>
        <pc:cxnChg chg="mod">
          <ac:chgData name="Loris Di Natale" userId="533298a85409acec" providerId="LiveId" clId="{791E264B-4106-0744-A32F-B1DFA1886046}" dt="2023-05-09T11:50:32.499" v="301" actId="1035"/>
          <ac:cxnSpMkLst>
            <pc:docMk/>
            <pc:sldMk cId="2310352886" sldId="685"/>
            <ac:cxnSpMk id="172" creationId="{5DB09DE0-36FF-2845-4569-F8CC07427D2B}"/>
          </ac:cxnSpMkLst>
        </pc:cxnChg>
        <pc:cxnChg chg="mod">
          <ac:chgData name="Loris Di Natale" userId="533298a85409acec" providerId="LiveId" clId="{791E264B-4106-0744-A32F-B1DFA1886046}" dt="2023-05-09T11:50:32.499" v="301" actId="1035"/>
          <ac:cxnSpMkLst>
            <pc:docMk/>
            <pc:sldMk cId="2310352886" sldId="685"/>
            <ac:cxnSpMk id="173" creationId="{898C8733-9DB5-3058-C909-C6BCCCC29848}"/>
          </ac:cxnSpMkLst>
        </pc:cxnChg>
        <pc:cxnChg chg="mod">
          <ac:chgData name="Loris Di Natale" userId="533298a85409acec" providerId="LiveId" clId="{791E264B-4106-0744-A32F-B1DFA1886046}" dt="2023-05-09T11:50:32.499" v="301" actId="1035"/>
          <ac:cxnSpMkLst>
            <pc:docMk/>
            <pc:sldMk cId="2310352886" sldId="685"/>
            <ac:cxnSpMk id="174" creationId="{E61522C2-A2F7-B2C8-F61F-F3CCC3DEA6CC}"/>
          </ac:cxnSpMkLst>
        </pc:cxnChg>
        <pc:cxnChg chg="mod">
          <ac:chgData name="Loris Di Natale" userId="533298a85409acec" providerId="LiveId" clId="{791E264B-4106-0744-A32F-B1DFA1886046}" dt="2023-05-09T11:50:32.499" v="301" actId="1035"/>
          <ac:cxnSpMkLst>
            <pc:docMk/>
            <pc:sldMk cId="2310352886" sldId="685"/>
            <ac:cxnSpMk id="175" creationId="{02EF88E0-BFD0-78BB-C9CB-92C7ACF98F29}"/>
          </ac:cxnSpMkLst>
        </pc:cxnChg>
        <pc:cxnChg chg="mod">
          <ac:chgData name="Loris Di Natale" userId="533298a85409acec" providerId="LiveId" clId="{791E264B-4106-0744-A32F-B1DFA1886046}" dt="2023-05-09T11:50:32.499" v="301" actId="1035"/>
          <ac:cxnSpMkLst>
            <pc:docMk/>
            <pc:sldMk cId="2310352886" sldId="685"/>
            <ac:cxnSpMk id="176" creationId="{8302BBD4-FAD4-6050-6C6E-FBE6B3EA24D4}"/>
          </ac:cxnSpMkLst>
        </pc:cxnChg>
        <pc:cxnChg chg="mod">
          <ac:chgData name="Loris Di Natale" userId="533298a85409acec" providerId="LiveId" clId="{791E264B-4106-0744-A32F-B1DFA1886046}" dt="2023-05-09T11:50:32.499" v="301" actId="1035"/>
          <ac:cxnSpMkLst>
            <pc:docMk/>
            <pc:sldMk cId="2310352886" sldId="685"/>
            <ac:cxnSpMk id="177" creationId="{0A647793-B9E2-C590-13F8-DEA4B967518D}"/>
          </ac:cxnSpMkLst>
        </pc:cxnChg>
      </pc:sldChg>
      <pc:sldChg chg="delSp modSp mod modAnim">
        <pc:chgData name="Loris Di Natale" userId="533298a85409acec" providerId="LiveId" clId="{791E264B-4106-0744-A32F-B1DFA1886046}" dt="2023-05-15T12:08:27.220" v="1740" actId="478"/>
        <pc:sldMkLst>
          <pc:docMk/>
          <pc:sldMk cId="3974728474" sldId="686"/>
        </pc:sldMkLst>
        <pc:spChg chg="mod">
          <ac:chgData name="Loris Di Natale" userId="533298a85409acec" providerId="LiveId" clId="{791E264B-4106-0744-A32F-B1DFA1886046}" dt="2023-05-15T06:49:58.280" v="1360" actId="20577"/>
          <ac:spMkLst>
            <pc:docMk/>
            <pc:sldMk cId="3974728474" sldId="686"/>
            <ac:spMk id="3" creationId="{50A35A2C-F8D7-DDED-E56E-0EC9F2E6D16A}"/>
          </ac:spMkLst>
        </pc:spChg>
        <pc:spChg chg="mod">
          <ac:chgData name="Loris Di Natale" userId="533298a85409acec" providerId="LiveId" clId="{791E264B-4106-0744-A32F-B1DFA1886046}" dt="2023-05-09T11:50:27.141" v="291" actId="1035"/>
          <ac:spMkLst>
            <pc:docMk/>
            <pc:sldMk cId="3974728474" sldId="686"/>
            <ac:spMk id="19" creationId="{61193B0B-6423-FD09-9196-7BD3B711F1DA}"/>
          </ac:spMkLst>
        </pc:spChg>
        <pc:spChg chg="mod">
          <ac:chgData name="Loris Di Natale" userId="533298a85409acec" providerId="LiveId" clId="{791E264B-4106-0744-A32F-B1DFA1886046}" dt="2023-05-09T11:50:27.141" v="291" actId="1035"/>
          <ac:spMkLst>
            <pc:docMk/>
            <pc:sldMk cId="3974728474" sldId="686"/>
            <ac:spMk id="69" creationId="{8B9AB64C-AE55-7B43-9FE0-4EDDACA57C04}"/>
          </ac:spMkLst>
        </pc:spChg>
        <pc:spChg chg="del">
          <ac:chgData name="Loris Di Natale" userId="533298a85409acec" providerId="LiveId" clId="{791E264B-4106-0744-A32F-B1DFA1886046}" dt="2023-05-15T12:08:27.220" v="1740" actId="478"/>
          <ac:spMkLst>
            <pc:docMk/>
            <pc:sldMk cId="3974728474" sldId="686"/>
            <ac:spMk id="132" creationId="{94E9E1DF-79F3-4108-2373-558C56E3AC5F}"/>
          </ac:spMkLst>
        </pc:spChg>
        <pc:grpChg chg="mod">
          <ac:chgData name="Loris Di Natale" userId="533298a85409acec" providerId="LiveId" clId="{791E264B-4106-0744-A32F-B1DFA1886046}" dt="2023-05-09T11:50:27.141" v="291" actId="1035"/>
          <ac:grpSpMkLst>
            <pc:docMk/>
            <pc:sldMk cId="3974728474" sldId="686"/>
            <ac:grpSpMk id="18" creationId="{B1B7BE54-16F5-27CD-B992-7975EEFBF759}"/>
          </ac:grpSpMkLst>
        </pc:grpChg>
        <pc:picChg chg="mod">
          <ac:chgData name="Loris Di Natale" userId="533298a85409acec" providerId="LiveId" clId="{791E264B-4106-0744-A32F-B1DFA1886046}" dt="2023-05-09T11:50:27.141" v="291" actId="1035"/>
          <ac:picMkLst>
            <pc:docMk/>
            <pc:sldMk cId="3974728474" sldId="686"/>
            <ac:picMk id="11" creationId="{36A227FA-7C83-7562-16BA-C1EBB49EA675}"/>
          </ac:picMkLst>
        </pc:picChg>
        <pc:picChg chg="mod">
          <ac:chgData name="Loris Di Natale" userId="533298a85409acec" providerId="LiveId" clId="{791E264B-4106-0744-A32F-B1DFA1886046}" dt="2023-05-09T11:50:27.141" v="291" actId="1035"/>
          <ac:picMkLst>
            <pc:docMk/>
            <pc:sldMk cId="3974728474" sldId="686"/>
            <ac:picMk id="12" creationId="{00A23232-1BEA-EDC7-A57C-73FE78890109}"/>
          </ac:picMkLst>
        </pc:picChg>
        <pc:picChg chg="mod">
          <ac:chgData name="Loris Di Natale" userId="533298a85409acec" providerId="LiveId" clId="{791E264B-4106-0744-A32F-B1DFA1886046}" dt="2023-05-09T11:50:27.141" v="291" actId="1035"/>
          <ac:picMkLst>
            <pc:docMk/>
            <pc:sldMk cId="3974728474" sldId="686"/>
            <ac:picMk id="13" creationId="{CA2CADCA-39AD-1422-9AF0-BBDD48415AB8}"/>
          </ac:picMkLst>
        </pc:picChg>
        <pc:picChg chg="mod">
          <ac:chgData name="Loris Di Natale" userId="533298a85409acec" providerId="LiveId" clId="{791E264B-4106-0744-A32F-B1DFA1886046}" dt="2023-05-09T11:50:27.141" v="291" actId="1035"/>
          <ac:picMkLst>
            <pc:docMk/>
            <pc:sldMk cId="3974728474" sldId="686"/>
            <ac:picMk id="15" creationId="{35D0BAED-CC53-E1CE-5A8D-47CC0DE82574}"/>
          </ac:picMkLst>
        </pc:picChg>
        <pc:cxnChg chg="mod">
          <ac:chgData name="Loris Di Natale" userId="533298a85409acec" providerId="LiveId" clId="{791E264B-4106-0744-A32F-B1DFA1886046}" dt="2023-05-09T11:50:27.141" v="291" actId="1035"/>
          <ac:cxnSpMkLst>
            <pc:docMk/>
            <pc:sldMk cId="3974728474" sldId="686"/>
            <ac:cxnSpMk id="6" creationId="{412C0941-2031-C133-5105-0A83CB4FEBB2}"/>
          </ac:cxnSpMkLst>
        </pc:cxnChg>
        <pc:cxnChg chg="mod">
          <ac:chgData name="Loris Di Natale" userId="533298a85409acec" providerId="LiveId" clId="{791E264B-4106-0744-A32F-B1DFA1886046}" dt="2023-05-09T11:50:27.141" v="291" actId="1035"/>
          <ac:cxnSpMkLst>
            <pc:docMk/>
            <pc:sldMk cId="3974728474" sldId="686"/>
            <ac:cxnSpMk id="67" creationId="{B350B5C2-298C-5BDF-7823-AC1E9B355166}"/>
          </ac:cxnSpMkLst>
        </pc:cxnChg>
        <pc:cxnChg chg="mod">
          <ac:chgData name="Loris Di Natale" userId="533298a85409acec" providerId="LiveId" clId="{791E264B-4106-0744-A32F-B1DFA1886046}" dt="2023-05-09T11:50:27.141" v="291" actId="1035"/>
          <ac:cxnSpMkLst>
            <pc:docMk/>
            <pc:sldMk cId="3974728474" sldId="686"/>
            <ac:cxnSpMk id="72" creationId="{79F6ADF4-E4F8-1F79-E641-644A85DE91BE}"/>
          </ac:cxnSpMkLst>
        </pc:cxnChg>
        <pc:cxnChg chg="mod">
          <ac:chgData name="Loris Di Natale" userId="533298a85409acec" providerId="LiveId" clId="{791E264B-4106-0744-A32F-B1DFA1886046}" dt="2023-05-09T11:50:27.141" v="291" actId="1035"/>
          <ac:cxnSpMkLst>
            <pc:docMk/>
            <pc:sldMk cId="3974728474" sldId="686"/>
            <ac:cxnSpMk id="77" creationId="{046667DA-2E40-CBB8-C983-D8FB3AB8CCD9}"/>
          </ac:cxnSpMkLst>
        </pc:cxnChg>
        <pc:cxnChg chg="mod">
          <ac:chgData name="Loris Di Natale" userId="533298a85409acec" providerId="LiveId" clId="{791E264B-4106-0744-A32F-B1DFA1886046}" dt="2023-05-09T11:50:27.141" v="291" actId="1035"/>
          <ac:cxnSpMkLst>
            <pc:docMk/>
            <pc:sldMk cId="3974728474" sldId="686"/>
            <ac:cxnSpMk id="80" creationId="{1B3C15FC-89EA-15C8-C1A8-8525C552FC01}"/>
          </ac:cxnSpMkLst>
        </pc:cxnChg>
        <pc:cxnChg chg="mod">
          <ac:chgData name="Loris Di Natale" userId="533298a85409acec" providerId="LiveId" clId="{791E264B-4106-0744-A32F-B1DFA1886046}" dt="2023-05-09T11:50:27.141" v="291" actId="1035"/>
          <ac:cxnSpMkLst>
            <pc:docMk/>
            <pc:sldMk cId="3974728474" sldId="686"/>
            <ac:cxnSpMk id="85" creationId="{CD015B53-B823-B2E8-94AC-0FE3EF9A3412}"/>
          </ac:cxnSpMkLst>
        </pc:cxnChg>
      </pc:sldChg>
      <pc:sldChg chg="modSp mod ord">
        <pc:chgData name="Loris Di Natale" userId="533298a85409acec" providerId="LiveId" clId="{791E264B-4106-0744-A32F-B1DFA1886046}" dt="2023-05-15T12:12:04.976" v="1776" actId="27636"/>
        <pc:sldMkLst>
          <pc:docMk/>
          <pc:sldMk cId="2196812605" sldId="687"/>
        </pc:sldMkLst>
        <pc:spChg chg="mod">
          <ac:chgData name="Loris Di Natale" userId="533298a85409acec" providerId="LiveId" clId="{791E264B-4106-0744-A32F-B1DFA1886046}" dt="2023-05-08T11:07:11.762" v="38" actId="20577"/>
          <ac:spMkLst>
            <pc:docMk/>
            <pc:sldMk cId="2196812605" sldId="687"/>
            <ac:spMk id="3" creationId="{50A35A2C-F8D7-DDED-E56E-0EC9F2E6D16A}"/>
          </ac:spMkLst>
        </pc:spChg>
        <pc:spChg chg="mod">
          <ac:chgData name="Loris Di Natale" userId="533298a85409acec" providerId="LiveId" clId="{791E264B-4106-0744-A32F-B1DFA1886046}" dt="2023-05-15T12:12:04.976" v="1776" actId="27636"/>
          <ac:spMkLst>
            <pc:docMk/>
            <pc:sldMk cId="2196812605" sldId="687"/>
            <ac:spMk id="169" creationId="{3EF69B50-45DA-A5C9-116C-F233B07EAF57}"/>
          </ac:spMkLst>
        </pc:spChg>
      </pc:sldChg>
      <pc:sldChg chg="modSp mod ord">
        <pc:chgData name="Loris Di Natale" userId="533298a85409acec" providerId="LiveId" clId="{791E264B-4106-0744-A32F-B1DFA1886046}" dt="2023-05-15T12:12:06.642" v="1787" actId="27636"/>
        <pc:sldMkLst>
          <pc:docMk/>
          <pc:sldMk cId="2385923592" sldId="689"/>
        </pc:sldMkLst>
        <pc:spChg chg="mod">
          <ac:chgData name="Loris Di Natale" userId="533298a85409acec" providerId="LiveId" clId="{791E264B-4106-0744-A32F-B1DFA1886046}" dt="2023-05-08T11:06:56.115" v="26" actId="20577"/>
          <ac:spMkLst>
            <pc:docMk/>
            <pc:sldMk cId="2385923592" sldId="689"/>
            <ac:spMk id="3" creationId="{50A35A2C-F8D7-DDED-E56E-0EC9F2E6D16A}"/>
          </ac:spMkLst>
        </pc:spChg>
        <pc:spChg chg="mod">
          <ac:chgData name="Loris Di Natale" userId="533298a85409acec" providerId="LiveId" clId="{791E264B-4106-0744-A32F-B1DFA1886046}" dt="2023-05-15T12:12:06.642" v="1787" actId="27636"/>
          <ac:spMkLst>
            <pc:docMk/>
            <pc:sldMk cId="2385923592" sldId="689"/>
            <ac:spMk id="163" creationId="{7FC7A44D-B49D-85BA-F22D-B1FE456EDF91}"/>
          </ac:spMkLst>
        </pc:spChg>
      </pc:sldChg>
      <pc:sldChg chg="modSp mod ord">
        <pc:chgData name="Loris Di Natale" userId="533298a85409acec" providerId="LiveId" clId="{791E264B-4106-0744-A32F-B1DFA1886046}" dt="2023-05-15T12:12:04.677" v="1773" actId="27636"/>
        <pc:sldMkLst>
          <pc:docMk/>
          <pc:sldMk cId="1347011933" sldId="690"/>
        </pc:sldMkLst>
        <pc:spChg chg="mod">
          <ac:chgData name="Loris Di Natale" userId="533298a85409acec" providerId="LiveId" clId="{791E264B-4106-0744-A32F-B1DFA1886046}" dt="2023-05-08T11:07:17.185" v="42" actId="20577"/>
          <ac:spMkLst>
            <pc:docMk/>
            <pc:sldMk cId="1347011933" sldId="690"/>
            <ac:spMk id="3" creationId="{50A35A2C-F8D7-DDED-E56E-0EC9F2E6D16A}"/>
          </ac:spMkLst>
        </pc:spChg>
        <pc:spChg chg="mod">
          <ac:chgData name="Loris Di Natale" userId="533298a85409acec" providerId="LiveId" clId="{791E264B-4106-0744-A32F-B1DFA1886046}" dt="2023-05-15T12:12:04.677" v="1773" actId="27636"/>
          <ac:spMkLst>
            <pc:docMk/>
            <pc:sldMk cId="1347011933" sldId="690"/>
            <ac:spMk id="140" creationId="{D7C69C0D-8DA2-37A3-8238-CCB6C3CC1360}"/>
          </ac:spMkLst>
        </pc:spChg>
      </pc:sldChg>
      <pc:sldChg chg="modSp mod ord">
        <pc:chgData name="Loris Di Natale" userId="533298a85409acec" providerId="LiveId" clId="{791E264B-4106-0744-A32F-B1DFA1886046}" dt="2023-05-15T12:12:06.001" v="1781" actId="27636"/>
        <pc:sldMkLst>
          <pc:docMk/>
          <pc:sldMk cId="86401372" sldId="691"/>
        </pc:sldMkLst>
        <pc:spChg chg="mod">
          <ac:chgData name="Loris Di Natale" userId="533298a85409acec" providerId="LiveId" clId="{791E264B-4106-0744-A32F-B1DFA1886046}" dt="2023-05-08T11:07:07.352" v="34" actId="20577"/>
          <ac:spMkLst>
            <pc:docMk/>
            <pc:sldMk cId="86401372" sldId="691"/>
            <ac:spMk id="3" creationId="{50A35A2C-F8D7-DDED-E56E-0EC9F2E6D16A}"/>
          </ac:spMkLst>
        </pc:spChg>
        <pc:spChg chg="mod">
          <ac:chgData name="Loris Di Natale" userId="533298a85409acec" providerId="LiveId" clId="{791E264B-4106-0744-A32F-B1DFA1886046}" dt="2023-05-15T12:12:06.001" v="1781" actId="27636"/>
          <ac:spMkLst>
            <pc:docMk/>
            <pc:sldMk cId="86401372" sldId="691"/>
            <ac:spMk id="132" creationId="{5CA22CD5-BEC6-019A-7547-987573A1E81A}"/>
          </ac:spMkLst>
        </pc:spChg>
      </pc:sldChg>
      <pc:sldChg chg="delSp modSp mod ord modAnim">
        <pc:chgData name="Loris Di Natale" userId="533298a85409acec" providerId="LiveId" clId="{791E264B-4106-0744-A32F-B1DFA1886046}" dt="2023-05-15T12:08:31.229" v="1741" actId="478"/>
        <pc:sldMkLst>
          <pc:docMk/>
          <pc:sldMk cId="3837284317" sldId="692"/>
        </pc:sldMkLst>
        <pc:spChg chg="mod">
          <ac:chgData name="Loris Di Natale" userId="533298a85409acec" providerId="LiveId" clId="{791E264B-4106-0744-A32F-B1DFA1886046}" dt="2023-05-08T11:25:56.520" v="239" actId="20577"/>
          <ac:spMkLst>
            <pc:docMk/>
            <pc:sldMk cId="3837284317" sldId="692"/>
            <ac:spMk id="3" creationId="{50A35A2C-F8D7-DDED-E56E-0EC9F2E6D16A}"/>
          </ac:spMkLst>
        </pc:spChg>
        <pc:spChg chg="del">
          <ac:chgData name="Loris Di Natale" userId="533298a85409acec" providerId="LiveId" clId="{791E264B-4106-0744-A32F-B1DFA1886046}" dt="2023-05-15T12:08:31.229" v="1741" actId="478"/>
          <ac:spMkLst>
            <pc:docMk/>
            <pc:sldMk cId="3837284317" sldId="692"/>
            <ac:spMk id="4" creationId="{E3FE7006-8066-FA9A-4D52-2BB3EC5C07C8}"/>
          </ac:spMkLst>
        </pc:spChg>
        <pc:spChg chg="mod">
          <ac:chgData name="Loris Di Natale" userId="533298a85409acec" providerId="LiveId" clId="{791E264B-4106-0744-A32F-B1DFA1886046}" dt="2023-05-15T07:12:30.321" v="1634" actId="20577"/>
          <ac:spMkLst>
            <pc:docMk/>
            <pc:sldMk cId="3837284317" sldId="692"/>
            <ac:spMk id="1078" creationId="{FAC76654-F83E-1053-A9CD-750BAD951C2D}"/>
          </ac:spMkLst>
        </pc:spChg>
        <pc:spChg chg="mod">
          <ac:chgData name="Loris Di Natale" userId="533298a85409acec" providerId="LiveId" clId="{791E264B-4106-0744-A32F-B1DFA1886046}" dt="2023-05-08T11:26:23.579" v="246" actId="20577"/>
          <ac:spMkLst>
            <pc:docMk/>
            <pc:sldMk cId="3837284317" sldId="692"/>
            <ac:spMk id="1080" creationId="{DD816529-069F-EDD7-BD01-C9AF562A01BD}"/>
          </ac:spMkLst>
        </pc:spChg>
      </pc:sldChg>
      <pc:sldChg chg="delSp modSp mod modAnim">
        <pc:chgData name="Loris Di Natale" userId="533298a85409acec" providerId="LiveId" clId="{791E264B-4106-0744-A32F-B1DFA1886046}" dt="2023-05-15T12:25:07.729" v="1997" actId="20577"/>
        <pc:sldMkLst>
          <pc:docMk/>
          <pc:sldMk cId="11568682" sldId="693"/>
        </pc:sldMkLst>
        <pc:spChg chg="mod">
          <ac:chgData name="Loris Di Natale" userId="533298a85409acec" providerId="LiveId" clId="{791E264B-4106-0744-A32F-B1DFA1886046}" dt="2023-05-09T15:01:55.378" v="924" actId="20577"/>
          <ac:spMkLst>
            <pc:docMk/>
            <pc:sldMk cId="11568682" sldId="693"/>
            <ac:spMk id="3" creationId="{29DD1A1A-14AE-20A7-CC71-CF5C264714C1}"/>
          </ac:spMkLst>
        </pc:spChg>
        <pc:spChg chg="del">
          <ac:chgData name="Loris Di Natale" userId="533298a85409acec" providerId="LiveId" clId="{791E264B-4106-0744-A32F-B1DFA1886046}" dt="2023-05-15T12:08:40.605" v="1742" actId="478"/>
          <ac:spMkLst>
            <pc:docMk/>
            <pc:sldMk cId="11568682" sldId="693"/>
            <ac:spMk id="4" creationId="{E3FE7006-8066-FA9A-4D52-2BB3EC5C07C8}"/>
          </ac:spMkLst>
        </pc:spChg>
        <pc:spChg chg="mod">
          <ac:chgData name="Loris Di Natale" userId="533298a85409acec" providerId="LiveId" clId="{791E264B-4106-0744-A32F-B1DFA1886046}" dt="2023-05-09T15:02:07.236" v="940" actId="1035"/>
          <ac:spMkLst>
            <pc:docMk/>
            <pc:sldMk cId="11568682" sldId="693"/>
            <ac:spMk id="10" creationId="{E4497B27-2D5F-2577-1BD0-B27BD06398D0}"/>
          </ac:spMkLst>
        </pc:spChg>
        <pc:spChg chg="mod">
          <ac:chgData name="Loris Di Natale" userId="533298a85409acec" providerId="LiveId" clId="{791E264B-4106-0744-A32F-B1DFA1886046}" dt="2023-05-09T15:02:07.236" v="940" actId="1035"/>
          <ac:spMkLst>
            <pc:docMk/>
            <pc:sldMk cId="11568682" sldId="693"/>
            <ac:spMk id="12" creationId="{44B15B1E-CFE4-87F9-166E-935E84190010}"/>
          </ac:spMkLst>
        </pc:spChg>
        <pc:spChg chg="mod">
          <ac:chgData name="Loris Di Natale" userId="533298a85409acec" providerId="LiveId" clId="{791E264B-4106-0744-A32F-B1DFA1886046}" dt="2023-05-15T12:25:07.729" v="1997" actId="20577"/>
          <ac:spMkLst>
            <pc:docMk/>
            <pc:sldMk cId="11568682" sldId="693"/>
            <ac:spMk id="14" creationId="{8CEFBA4E-559E-0B58-9DF6-380348188907}"/>
          </ac:spMkLst>
        </pc:spChg>
        <pc:picChg chg="mod">
          <ac:chgData name="Loris Di Natale" userId="533298a85409acec" providerId="LiveId" clId="{791E264B-4106-0744-A32F-B1DFA1886046}" dt="2023-05-09T15:02:07.236" v="940" actId="1035"/>
          <ac:picMkLst>
            <pc:docMk/>
            <pc:sldMk cId="11568682" sldId="693"/>
            <ac:picMk id="13" creationId="{AB0250A8-FAC0-49AC-8FC8-3853E6AD26BF}"/>
          </ac:picMkLst>
        </pc:picChg>
      </pc:sldChg>
      <pc:sldChg chg="addSp delSp modSp mod delAnim modAnim">
        <pc:chgData name="Loris Di Natale" userId="533298a85409acec" providerId="LiveId" clId="{791E264B-4106-0744-A32F-B1DFA1886046}" dt="2023-05-15T12:24:14.333" v="1979"/>
        <pc:sldMkLst>
          <pc:docMk/>
          <pc:sldMk cId="2656446485" sldId="694"/>
        </pc:sldMkLst>
        <pc:spChg chg="mod">
          <ac:chgData name="Loris Di Natale" userId="533298a85409acec" providerId="LiveId" clId="{791E264B-4106-0744-A32F-B1DFA1886046}" dt="2023-05-15T12:18:51.477" v="1815" actId="167"/>
          <ac:spMkLst>
            <pc:docMk/>
            <pc:sldMk cId="2656446485" sldId="694"/>
            <ac:spMk id="3" creationId="{9A79B0F1-73F4-30BF-C923-8E114029DF32}"/>
          </ac:spMkLst>
        </pc:spChg>
        <pc:spChg chg="del">
          <ac:chgData name="Loris Di Natale" userId="533298a85409acec" providerId="LiveId" clId="{791E264B-4106-0744-A32F-B1DFA1886046}" dt="2023-05-15T12:08:44.111" v="1743" actId="478"/>
          <ac:spMkLst>
            <pc:docMk/>
            <pc:sldMk cId="2656446485" sldId="694"/>
            <ac:spMk id="4" creationId="{F80823CB-A953-E43C-22FF-7EA8F87FC187}"/>
          </ac:spMkLst>
        </pc:spChg>
        <pc:spChg chg="del mod">
          <ac:chgData name="Loris Di Natale" userId="533298a85409acec" providerId="LiveId" clId="{791E264B-4106-0744-A32F-B1DFA1886046}" dt="2023-05-15T12:23:35.550" v="1964" actId="478"/>
          <ac:spMkLst>
            <pc:docMk/>
            <pc:sldMk cId="2656446485" sldId="694"/>
            <ac:spMk id="57" creationId="{7FDC5203-8618-FDA9-88F3-D5926220CA14}"/>
          </ac:spMkLst>
        </pc:spChg>
        <pc:spChg chg="del">
          <ac:chgData name="Loris Di Natale" userId="533298a85409acec" providerId="LiveId" clId="{791E264B-4106-0744-A32F-B1DFA1886046}" dt="2023-05-15T12:23:56.057" v="1977" actId="478"/>
          <ac:spMkLst>
            <pc:docMk/>
            <pc:sldMk cId="2656446485" sldId="694"/>
            <ac:spMk id="59" creationId="{FBF02600-3EBE-9D3A-9A73-177B6E179F9D}"/>
          </ac:spMkLst>
        </pc:spChg>
        <pc:spChg chg="mod">
          <ac:chgData name="Loris Di Natale" userId="533298a85409acec" providerId="LiveId" clId="{791E264B-4106-0744-A32F-B1DFA1886046}" dt="2023-05-15T12:23:16.972" v="1949" actId="1038"/>
          <ac:spMkLst>
            <pc:docMk/>
            <pc:sldMk cId="2656446485" sldId="694"/>
            <ac:spMk id="112" creationId="{4D61680B-730D-A7C9-2247-4347D6D34FE9}"/>
          </ac:spMkLst>
        </pc:spChg>
        <pc:spChg chg="mod">
          <ac:chgData name="Loris Di Natale" userId="533298a85409acec" providerId="LiveId" clId="{791E264B-4106-0744-A32F-B1DFA1886046}" dt="2023-05-15T12:23:23.605" v="1950" actId="14100"/>
          <ac:spMkLst>
            <pc:docMk/>
            <pc:sldMk cId="2656446485" sldId="694"/>
            <ac:spMk id="115" creationId="{030E9707-E520-277D-7B27-16AA3A2E9E0B}"/>
          </ac:spMkLst>
        </pc:spChg>
        <pc:grpChg chg="mod">
          <ac:chgData name="Loris Di Natale" userId="533298a85409acec" providerId="LiveId" clId="{791E264B-4106-0744-A32F-B1DFA1886046}" dt="2023-05-15T12:23:09.528" v="1947" actId="14100"/>
          <ac:grpSpMkLst>
            <pc:docMk/>
            <pc:sldMk cId="2656446485" sldId="694"/>
            <ac:grpSpMk id="113" creationId="{C477E7A2-B0D2-4D74-A0D2-3A529C2AADAB}"/>
          </ac:grpSpMkLst>
        </pc:grpChg>
        <pc:picChg chg="del">
          <ac:chgData name="Loris Di Natale" userId="533298a85409acec" providerId="LiveId" clId="{791E264B-4106-0744-A32F-B1DFA1886046}" dt="2023-05-15T12:18:24.897" v="1809" actId="478"/>
          <ac:picMkLst>
            <pc:docMk/>
            <pc:sldMk cId="2656446485" sldId="694"/>
            <ac:picMk id="58" creationId="{13F47D84-0244-7E6D-2E2F-A8B370208B2B}"/>
          </ac:picMkLst>
        </pc:picChg>
        <pc:picChg chg="add del mod">
          <ac:chgData name="Loris Di Natale" userId="533298a85409acec" providerId="LiveId" clId="{791E264B-4106-0744-A32F-B1DFA1886046}" dt="2023-05-15T12:21:42.772" v="1913" actId="478"/>
          <ac:picMkLst>
            <pc:docMk/>
            <pc:sldMk cId="2656446485" sldId="694"/>
            <ac:picMk id="61" creationId="{315B230A-EE9B-377C-B201-17201035EEBE}"/>
          </ac:picMkLst>
        </pc:picChg>
        <pc:picChg chg="add mod">
          <ac:chgData name="Loris Di Natale" userId="533298a85409acec" providerId="LiveId" clId="{791E264B-4106-0744-A32F-B1DFA1886046}" dt="2023-05-15T12:23:30.311" v="1963" actId="1035"/>
          <ac:picMkLst>
            <pc:docMk/>
            <pc:sldMk cId="2656446485" sldId="694"/>
            <ac:picMk id="64" creationId="{E07E1195-DA2B-4C1F-A7EF-E5FA900B68C7}"/>
          </ac:picMkLst>
        </pc:picChg>
        <pc:picChg chg="mod">
          <ac:chgData name="Loris Di Natale" userId="533298a85409acec" providerId="LiveId" clId="{791E264B-4106-0744-A32F-B1DFA1886046}" dt="2023-05-15T12:23:39.740" v="1971" actId="1035"/>
          <ac:picMkLst>
            <pc:docMk/>
            <pc:sldMk cId="2656446485" sldId="694"/>
            <ac:picMk id="164" creationId="{97433796-AC3C-1FCD-012D-4A97AA1D585C}"/>
          </ac:picMkLst>
        </pc:picChg>
        <pc:picChg chg="mod">
          <ac:chgData name="Loris Di Natale" userId="533298a85409acec" providerId="LiveId" clId="{791E264B-4106-0744-A32F-B1DFA1886046}" dt="2023-05-15T12:23:49.597" v="1975" actId="1035"/>
          <ac:picMkLst>
            <pc:docMk/>
            <pc:sldMk cId="2656446485" sldId="694"/>
            <ac:picMk id="168" creationId="{77DD8FBD-AF59-36C0-FC92-67EABB9BC689}"/>
          </ac:picMkLst>
        </pc:picChg>
      </pc:sldChg>
      <pc:sldChg chg="modSp mod ord modAnim">
        <pc:chgData name="Loris Di Natale" userId="533298a85409acec" providerId="LiveId" clId="{791E264B-4106-0744-A32F-B1DFA1886046}" dt="2023-05-15T12:12:03.987" v="1771" actId="27636"/>
        <pc:sldMkLst>
          <pc:docMk/>
          <pc:sldMk cId="4150153487" sldId="695"/>
        </pc:sldMkLst>
        <pc:spChg chg="mod">
          <ac:chgData name="Loris Di Natale" userId="533298a85409acec" providerId="LiveId" clId="{791E264B-4106-0744-A32F-B1DFA1886046}" dt="2023-05-08T11:30:27.506" v="256" actId="20577"/>
          <ac:spMkLst>
            <pc:docMk/>
            <pc:sldMk cId="4150153487" sldId="695"/>
            <ac:spMk id="3" creationId="{9A79B0F1-73F4-30BF-C923-8E114029DF32}"/>
          </ac:spMkLst>
        </pc:spChg>
        <pc:spChg chg="mod">
          <ac:chgData name="Loris Di Natale" userId="533298a85409acec" providerId="LiveId" clId="{791E264B-4106-0744-A32F-B1DFA1886046}" dt="2023-05-15T12:12:03.987" v="1771" actId="27636"/>
          <ac:spMkLst>
            <pc:docMk/>
            <pc:sldMk cId="4150153487" sldId="695"/>
            <ac:spMk id="4" creationId="{F80823CB-A953-E43C-22FF-7EA8F87FC187}"/>
          </ac:spMkLst>
        </pc:spChg>
        <pc:spChg chg="mod">
          <ac:chgData name="Loris Di Natale" userId="533298a85409acec" providerId="LiveId" clId="{791E264B-4106-0744-A32F-B1DFA1886046}" dt="2023-05-09T06:57:11.104" v="277" actId="1035"/>
          <ac:spMkLst>
            <pc:docMk/>
            <pc:sldMk cId="4150153487" sldId="695"/>
            <ac:spMk id="5" creationId="{8AA78B24-545B-FDD2-4B49-30981910FC4E}"/>
          </ac:spMkLst>
        </pc:spChg>
      </pc:sldChg>
      <pc:sldChg chg="delSp modSp mod modAnim">
        <pc:chgData name="Loris Di Natale" userId="533298a85409acec" providerId="LiveId" clId="{791E264B-4106-0744-A32F-B1DFA1886046}" dt="2023-05-15T12:08:52.394" v="1745" actId="478"/>
        <pc:sldMkLst>
          <pc:docMk/>
          <pc:sldMk cId="1115436849" sldId="696"/>
        </pc:sldMkLst>
        <pc:spChg chg="mod">
          <ac:chgData name="Loris Di Natale" userId="533298a85409acec" providerId="LiveId" clId="{791E264B-4106-0744-A32F-B1DFA1886046}" dt="2023-05-14T10:23:59.159" v="955" actId="20577"/>
          <ac:spMkLst>
            <pc:docMk/>
            <pc:sldMk cId="1115436849" sldId="696"/>
            <ac:spMk id="3" creationId="{50A35A2C-F8D7-DDED-E56E-0EC9F2E6D16A}"/>
          </ac:spMkLst>
        </pc:spChg>
        <pc:spChg chg="del">
          <ac:chgData name="Loris Di Natale" userId="533298a85409acec" providerId="LiveId" clId="{791E264B-4106-0744-A32F-B1DFA1886046}" dt="2023-05-15T12:08:52.394" v="1745" actId="478"/>
          <ac:spMkLst>
            <pc:docMk/>
            <pc:sldMk cId="1115436849" sldId="696"/>
            <ac:spMk id="163" creationId="{7FC7A44D-B49D-85BA-F22D-B1FE456EDF91}"/>
          </ac:spMkLst>
        </pc:spChg>
      </pc:sldChg>
      <pc:sldChg chg="delSp mod">
        <pc:chgData name="Loris Di Natale" userId="533298a85409acec" providerId="LiveId" clId="{791E264B-4106-0744-A32F-B1DFA1886046}" dt="2023-05-15T12:08:58.523" v="1746" actId="478"/>
        <pc:sldMkLst>
          <pc:docMk/>
          <pc:sldMk cId="3192822306" sldId="697"/>
        </pc:sldMkLst>
        <pc:spChg chg="del">
          <ac:chgData name="Loris Di Natale" userId="533298a85409acec" providerId="LiveId" clId="{791E264B-4106-0744-A32F-B1DFA1886046}" dt="2023-05-15T12:08:58.523" v="1746" actId="478"/>
          <ac:spMkLst>
            <pc:docMk/>
            <pc:sldMk cId="3192822306" sldId="697"/>
            <ac:spMk id="163" creationId="{7FC7A44D-B49D-85BA-F22D-B1FE456EDF91}"/>
          </ac:spMkLst>
        </pc:spChg>
      </pc:sldChg>
      <pc:sldChg chg="delSp mod">
        <pc:chgData name="Loris Di Natale" userId="533298a85409acec" providerId="LiveId" clId="{791E264B-4106-0744-A32F-B1DFA1886046}" dt="2023-05-15T12:09:05.069" v="1748" actId="478"/>
        <pc:sldMkLst>
          <pc:docMk/>
          <pc:sldMk cId="3077741752" sldId="700"/>
        </pc:sldMkLst>
        <pc:spChg chg="del">
          <ac:chgData name="Loris Di Natale" userId="533298a85409acec" providerId="LiveId" clId="{791E264B-4106-0744-A32F-B1DFA1886046}" dt="2023-05-15T12:09:05.069" v="1748" actId="478"/>
          <ac:spMkLst>
            <pc:docMk/>
            <pc:sldMk cId="3077741752" sldId="700"/>
            <ac:spMk id="163" creationId="{7FC7A44D-B49D-85BA-F22D-B1FE456EDF91}"/>
          </ac:spMkLst>
        </pc:spChg>
      </pc:sldChg>
      <pc:sldChg chg="delSp mod">
        <pc:chgData name="Loris Di Natale" userId="533298a85409acec" providerId="LiveId" clId="{791E264B-4106-0744-A32F-B1DFA1886046}" dt="2023-05-15T12:09:11.840" v="1750" actId="478"/>
        <pc:sldMkLst>
          <pc:docMk/>
          <pc:sldMk cId="4216905728" sldId="701"/>
        </pc:sldMkLst>
        <pc:spChg chg="del">
          <ac:chgData name="Loris Di Natale" userId="533298a85409acec" providerId="LiveId" clId="{791E264B-4106-0744-A32F-B1DFA1886046}" dt="2023-05-15T12:09:11.840" v="1750" actId="478"/>
          <ac:spMkLst>
            <pc:docMk/>
            <pc:sldMk cId="4216905728" sldId="701"/>
            <ac:spMk id="163" creationId="{7FC7A44D-B49D-85BA-F22D-B1FE456EDF91}"/>
          </ac:spMkLst>
        </pc:spChg>
      </pc:sldChg>
      <pc:sldChg chg="delSp mod">
        <pc:chgData name="Loris Di Natale" userId="533298a85409acec" providerId="LiveId" clId="{791E264B-4106-0744-A32F-B1DFA1886046}" dt="2023-05-15T12:09:02.047" v="1747" actId="478"/>
        <pc:sldMkLst>
          <pc:docMk/>
          <pc:sldMk cId="530746284" sldId="703"/>
        </pc:sldMkLst>
        <pc:spChg chg="del">
          <ac:chgData name="Loris Di Natale" userId="533298a85409acec" providerId="LiveId" clId="{791E264B-4106-0744-A32F-B1DFA1886046}" dt="2023-05-15T12:09:02.047" v="1747" actId="478"/>
          <ac:spMkLst>
            <pc:docMk/>
            <pc:sldMk cId="530746284" sldId="703"/>
            <ac:spMk id="163" creationId="{7FC7A44D-B49D-85BA-F22D-B1FE456EDF91}"/>
          </ac:spMkLst>
        </pc:spChg>
      </pc:sldChg>
      <pc:sldChg chg="delSp modSp mod">
        <pc:chgData name="Loris Di Natale" userId="533298a85409acec" providerId="LiveId" clId="{791E264B-4106-0744-A32F-B1DFA1886046}" dt="2023-05-15T12:09:15.979" v="1751" actId="478"/>
        <pc:sldMkLst>
          <pc:docMk/>
          <pc:sldMk cId="1447071157" sldId="704"/>
        </pc:sldMkLst>
        <pc:spChg chg="mod">
          <ac:chgData name="Loris Di Natale" userId="533298a85409acec" providerId="LiveId" clId="{791E264B-4106-0744-A32F-B1DFA1886046}" dt="2023-05-09T14:44:19.294" v="875" actId="20577"/>
          <ac:spMkLst>
            <pc:docMk/>
            <pc:sldMk cId="1447071157" sldId="704"/>
            <ac:spMk id="3" creationId="{50A35A2C-F8D7-DDED-E56E-0EC9F2E6D16A}"/>
          </ac:spMkLst>
        </pc:spChg>
        <pc:spChg chg="del">
          <ac:chgData name="Loris Di Natale" userId="533298a85409acec" providerId="LiveId" clId="{791E264B-4106-0744-A32F-B1DFA1886046}" dt="2023-05-15T12:09:15.979" v="1751" actId="478"/>
          <ac:spMkLst>
            <pc:docMk/>
            <pc:sldMk cId="1447071157" sldId="704"/>
            <ac:spMk id="163" creationId="{7FC7A44D-B49D-85BA-F22D-B1FE456EDF91}"/>
          </ac:spMkLst>
        </pc:spChg>
      </pc:sldChg>
      <pc:sldChg chg="addSp delSp modSp mod modAnim">
        <pc:chgData name="Loris Di Natale" userId="533298a85409acec" providerId="LiveId" clId="{791E264B-4106-0744-A32F-B1DFA1886046}" dt="2023-05-15T12:09:21.074" v="1752" actId="478"/>
        <pc:sldMkLst>
          <pc:docMk/>
          <pc:sldMk cId="3298925275" sldId="705"/>
        </pc:sldMkLst>
        <pc:spChg chg="add mod">
          <ac:chgData name="Loris Di Natale" userId="533298a85409acec" providerId="LiveId" clId="{791E264B-4106-0744-A32F-B1DFA1886046}" dt="2023-05-09T11:55:01.506" v="358" actId="14100"/>
          <ac:spMkLst>
            <pc:docMk/>
            <pc:sldMk cId="3298925275" sldId="705"/>
            <ac:spMk id="2" creationId="{CE972881-8918-98F3-5EBA-01A19E60EAF3}"/>
          </ac:spMkLst>
        </pc:spChg>
        <pc:spChg chg="add mod">
          <ac:chgData name="Loris Di Natale" userId="533298a85409acec" providerId="LiveId" clId="{791E264B-4106-0744-A32F-B1DFA1886046}" dt="2023-05-09T11:55:07.515" v="361" actId="14100"/>
          <ac:spMkLst>
            <pc:docMk/>
            <pc:sldMk cId="3298925275" sldId="705"/>
            <ac:spMk id="3" creationId="{83470F05-20EF-7683-E549-0BE9199D1C2E}"/>
          </ac:spMkLst>
        </pc:spChg>
        <pc:spChg chg="mod">
          <ac:chgData name="Loris Di Natale" userId="533298a85409acec" providerId="LiveId" clId="{791E264B-4106-0744-A32F-B1DFA1886046}" dt="2023-05-09T11:56:55.444" v="370" actId="14100"/>
          <ac:spMkLst>
            <pc:docMk/>
            <pc:sldMk cId="3298925275" sldId="705"/>
            <ac:spMk id="6" creationId="{C62AE308-1168-CCB0-C22A-DEE2A295F593}"/>
          </ac:spMkLst>
        </pc:spChg>
        <pc:spChg chg="mod">
          <ac:chgData name="Loris Di Natale" userId="533298a85409acec" providerId="LiveId" clId="{791E264B-4106-0744-A32F-B1DFA1886046}" dt="2023-05-09T11:56:55.444" v="370" actId="14100"/>
          <ac:spMkLst>
            <pc:docMk/>
            <pc:sldMk cId="3298925275" sldId="705"/>
            <ac:spMk id="7" creationId="{5B49F7FC-FF52-7917-8B7B-B209F3E0108D}"/>
          </ac:spMkLst>
        </pc:spChg>
        <pc:spChg chg="mod">
          <ac:chgData name="Loris Di Natale" userId="533298a85409acec" providerId="LiveId" clId="{791E264B-4106-0744-A32F-B1DFA1886046}" dt="2023-05-09T11:56:55.444" v="370" actId="14100"/>
          <ac:spMkLst>
            <pc:docMk/>
            <pc:sldMk cId="3298925275" sldId="705"/>
            <ac:spMk id="12" creationId="{B5ECC388-1D3A-802D-5D23-F973983D530F}"/>
          </ac:spMkLst>
        </pc:spChg>
        <pc:spChg chg="mod">
          <ac:chgData name="Loris Di Natale" userId="533298a85409acec" providerId="LiveId" clId="{791E264B-4106-0744-A32F-B1DFA1886046}" dt="2023-05-09T11:53:34.709" v="333" actId="20577"/>
          <ac:spMkLst>
            <pc:docMk/>
            <pc:sldMk cId="3298925275" sldId="705"/>
            <ac:spMk id="24" creationId="{F8BF1011-AA5D-09E4-4E27-2B2D43EC67D1}"/>
          </ac:spMkLst>
        </pc:spChg>
        <pc:spChg chg="mod">
          <ac:chgData name="Loris Di Natale" userId="533298a85409acec" providerId="LiveId" clId="{791E264B-4106-0744-A32F-B1DFA1886046}" dt="2023-05-09T11:58:09.917" v="374" actId="1036"/>
          <ac:spMkLst>
            <pc:docMk/>
            <pc:sldMk cId="3298925275" sldId="705"/>
            <ac:spMk id="27" creationId="{0A4A830E-AA78-8B86-AE38-60762181082E}"/>
          </ac:spMkLst>
        </pc:spChg>
        <pc:spChg chg="del">
          <ac:chgData name="Loris Di Natale" userId="533298a85409acec" providerId="LiveId" clId="{791E264B-4106-0744-A32F-B1DFA1886046}" dt="2023-05-15T12:09:21.074" v="1752" actId="478"/>
          <ac:spMkLst>
            <pc:docMk/>
            <pc:sldMk cId="3298925275" sldId="705"/>
            <ac:spMk id="163" creationId="{7FC7A44D-B49D-85BA-F22D-B1FE456EDF91}"/>
          </ac:spMkLst>
        </pc:spChg>
        <pc:picChg chg="mod">
          <ac:chgData name="Loris Di Natale" userId="533298a85409acec" providerId="LiveId" clId="{791E264B-4106-0744-A32F-B1DFA1886046}" dt="2023-05-09T11:56:24.103" v="369" actId="14100"/>
          <ac:picMkLst>
            <pc:docMk/>
            <pc:sldMk cId="3298925275" sldId="705"/>
            <ac:picMk id="25" creationId="{413A75BA-9367-8D7F-1917-44EC93DBCAEB}"/>
          </ac:picMkLst>
        </pc:picChg>
      </pc:sldChg>
      <pc:sldChg chg="addSp delSp modSp mod delAnim modAnim">
        <pc:chgData name="Loris Di Natale" userId="533298a85409acec" providerId="LiveId" clId="{791E264B-4106-0744-A32F-B1DFA1886046}" dt="2023-05-15T12:09:24.850" v="1753" actId="478"/>
        <pc:sldMkLst>
          <pc:docMk/>
          <pc:sldMk cId="788026050" sldId="706"/>
        </pc:sldMkLst>
        <pc:spChg chg="mod">
          <ac:chgData name="Loris Di Natale" userId="533298a85409acec" providerId="LiveId" clId="{791E264B-4106-0744-A32F-B1DFA1886046}" dt="2023-05-09T14:41:14.321" v="850" actId="20577"/>
          <ac:spMkLst>
            <pc:docMk/>
            <pc:sldMk cId="788026050" sldId="706"/>
            <ac:spMk id="3" creationId="{3AB39D72-73C6-5B77-96F1-211AA72EAB7F}"/>
          </ac:spMkLst>
        </pc:spChg>
        <pc:spChg chg="del">
          <ac:chgData name="Loris Di Natale" userId="533298a85409acec" providerId="LiveId" clId="{791E264B-4106-0744-A32F-B1DFA1886046}" dt="2023-05-15T12:09:24.850" v="1753" actId="478"/>
          <ac:spMkLst>
            <pc:docMk/>
            <pc:sldMk cId="788026050" sldId="706"/>
            <ac:spMk id="4" creationId="{577C5480-8998-FB23-1896-1E5AC102769D}"/>
          </ac:spMkLst>
        </pc:spChg>
        <pc:spChg chg="mod">
          <ac:chgData name="Loris Di Natale" userId="533298a85409acec" providerId="LiveId" clId="{791E264B-4106-0744-A32F-B1DFA1886046}" dt="2023-05-09T14:40:02.440" v="793" actId="1036"/>
          <ac:spMkLst>
            <pc:docMk/>
            <pc:sldMk cId="788026050" sldId="706"/>
            <ac:spMk id="58" creationId="{FBB40CD3-D2D4-7E06-026D-D8AC80CCF59D}"/>
          </ac:spMkLst>
        </pc:spChg>
        <pc:spChg chg="add mod">
          <ac:chgData name="Loris Di Natale" userId="533298a85409acec" providerId="LiveId" clId="{791E264B-4106-0744-A32F-B1DFA1886046}" dt="2023-05-15T06:42:30.744" v="1267"/>
          <ac:spMkLst>
            <pc:docMk/>
            <pc:sldMk cId="788026050" sldId="706"/>
            <ac:spMk id="60" creationId="{58B05FED-BC23-AE24-C45E-7BA4C313E99B}"/>
          </ac:spMkLst>
        </pc:spChg>
        <pc:spChg chg="del">
          <ac:chgData name="Loris Di Natale" userId="533298a85409acec" providerId="LiveId" clId="{791E264B-4106-0744-A32F-B1DFA1886046}" dt="2023-05-15T06:42:39.740" v="1269" actId="478"/>
          <ac:spMkLst>
            <pc:docMk/>
            <pc:sldMk cId="788026050" sldId="706"/>
            <ac:spMk id="64" creationId="{BC54BB86-5ABA-7D64-15F2-C66F04DA1D4B}"/>
          </ac:spMkLst>
        </pc:spChg>
        <pc:picChg chg="mod">
          <ac:chgData name="Loris Di Natale" userId="533298a85409acec" providerId="LiveId" clId="{791E264B-4106-0744-A32F-B1DFA1886046}" dt="2023-05-09T14:40:02.440" v="793" actId="1036"/>
          <ac:picMkLst>
            <pc:docMk/>
            <pc:sldMk cId="788026050" sldId="706"/>
            <ac:picMk id="57" creationId="{7B228BD3-4149-17C7-BE6C-894889508B98}"/>
          </ac:picMkLst>
        </pc:picChg>
        <pc:picChg chg="del mod">
          <ac:chgData name="Loris Di Natale" userId="533298a85409acec" providerId="LiveId" clId="{791E264B-4106-0744-A32F-B1DFA1886046}" dt="2023-05-09T14:40:25.599" v="830" actId="478"/>
          <ac:picMkLst>
            <pc:docMk/>
            <pc:sldMk cId="788026050" sldId="706"/>
            <ac:picMk id="63" creationId="{4F4BB666-F295-C911-DD5E-174017AA1104}"/>
          </ac:picMkLst>
        </pc:picChg>
        <pc:cxnChg chg="mod">
          <ac:chgData name="Loris Di Natale" userId="533298a85409acec" providerId="LiveId" clId="{791E264B-4106-0744-A32F-B1DFA1886046}" dt="2023-05-09T14:40:02.440" v="793" actId="1036"/>
          <ac:cxnSpMkLst>
            <pc:docMk/>
            <pc:sldMk cId="788026050" sldId="706"/>
            <ac:cxnSpMk id="59" creationId="{10943E4E-3F26-4D5E-1A80-D41657A27D86}"/>
          </ac:cxnSpMkLst>
        </pc:cxnChg>
      </pc:sldChg>
      <pc:sldChg chg="delSp mod">
        <pc:chgData name="Loris Di Natale" userId="533298a85409acec" providerId="LiveId" clId="{791E264B-4106-0744-A32F-B1DFA1886046}" dt="2023-05-15T12:09:08.409" v="1749" actId="478"/>
        <pc:sldMkLst>
          <pc:docMk/>
          <pc:sldMk cId="262012720" sldId="707"/>
        </pc:sldMkLst>
        <pc:spChg chg="del">
          <ac:chgData name="Loris Di Natale" userId="533298a85409acec" providerId="LiveId" clId="{791E264B-4106-0744-A32F-B1DFA1886046}" dt="2023-05-15T12:09:08.409" v="1749" actId="478"/>
          <ac:spMkLst>
            <pc:docMk/>
            <pc:sldMk cId="262012720" sldId="707"/>
            <ac:spMk id="163" creationId="{7FC7A44D-B49D-85BA-F22D-B1FE456EDF91}"/>
          </ac:spMkLst>
        </pc:spChg>
      </pc:sldChg>
      <pc:sldChg chg="addSp delSp modSp mod modAnim">
        <pc:chgData name="Loris Di Natale" userId="533298a85409acec" providerId="LiveId" clId="{791E264B-4106-0744-A32F-B1DFA1886046}" dt="2023-05-15T12:24:54.425" v="1988" actId="20577"/>
        <pc:sldMkLst>
          <pc:docMk/>
          <pc:sldMk cId="3346025803" sldId="708"/>
        </pc:sldMkLst>
        <pc:spChg chg="del">
          <ac:chgData name="Loris Di Natale" userId="533298a85409acec" providerId="LiveId" clId="{791E264B-4106-0744-A32F-B1DFA1886046}" dt="2023-05-15T12:08:48.964" v="1744" actId="478"/>
          <ac:spMkLst>
            <pc:docMk/>
            <pc:sldMk cId="3346025803" sldId="708"/>
            <ac:spMk id="4" creationId="{E3FE7006-8066-FA9A-4D52-2BB3EC5C07C8}"/>
          </ac:spMkLst>
        </pc:spChg>
        <pc:spChg chg="mod">
          <ac:chgData name="Loris Di Natale" userId="533298a85409acec" providerId="LiveId" clId="{791E264B-4106-0744-A32F-B1DFA1886046}" dt="2023-05-15T12:24:54.425" v="1988" actId="20577"/>
          <ac:spMkLst>
            <pc:docMk/>
            <pc:sldMk cId="3346025803" sldId="708"/>
            <ac:spMk id="7" creationId="{DF738AA5-2A74-E960-BB9E-F5068D862868}"/>
          </ac:spMkLst>
        </pc:spChg>
        <pc:spChg chg="add del mod">
          <ac:chgData name="Loris Di Natale" userId="533298a85409acec" providerId="LiveId" clId="{791E264B-4106-0744-A32F-B1DFA1886046}" dt="2023-05-15T11:33:55.668" v="1725"/>
          <ac:spMkLst>
            <pc:docMk/>
            <pc:sldMk cId="3346025803" sldId="708"/>
            <ac:spMk id="9" creationId="{76FBD355-A3C7-AAE2-1B81-D8E436BECF80}"/>
          </ac:spMkLst>
        </pc:spChg>
        <pc:picChg chg="add mod">
          <ac:chgData name="Loris Di Natale" userId="533298a85409acec" providerId="LiveId" clId="{791E264B-4106-0744-A32F-B1DFA1886046}" dt="2023-05-09T12:01:14.918" v="384"/>
          <ac:picMkLst>
            <pc:docMk/>
            <pc:sldMk cId="3346025803" sldId="708"/>
            <ac:picMk id="3" creationId="{3EA0DF5C-47CD-948C-E7F0-D0F11EE0598F}"/>
          </ac:picMkLst>
        </pc:picChg>
        <pc:cxnChg chg="add mod">
          <ac:chgData name="Loris Di Natale" userId="533298a85409acec" providerId="LiveId" clId="{791E264B-4106-0744-A32F-B1DFA1886046}" dt="2023-05-09T12:01:14.918" v="384"/>
          <ac:cxnSpMkLst>
            <pc:docMk/>
            <pc:sldMk cId="3346025803" sldId="708"/>
            <ac:cxnSpMk id="6" creationId="{7E4BF4E5-9956-50F6-7912-B6800392A15D}"/>
          </ac:cxnSpMkLst>
        </pc:cxnChg>
      </pc:sldChg>
      <pc:sldChg chg="addSp delSp modSp mod ord delAnim modAnim modNotesTx">
        <pc:chgData name="Loris Di Natale" userId="533298a85409acec" providerId="LiveId" clId="{791E264B-4106-0744-A32F-B1DFA1886046}" dt="2023-05-15T12:26:27.208" v="2040" actId="20577"/>
        <pc:sldMkLst>
          <pc:docMk/>
          <pc:sldMk cId="1286168480" sldId="709"/>
        </pc:sldMkLst>
        <pc:spChg chg="del">
          <ac:chgData name="Loris Di Natale" userId="533298a85409acec" providerId="LiveId" clId="{791E264B-4106-0744-A32F-B1DFA1886046}" dt="2023-05-15T12:09:28.422" v="1754" actId="478"/>
          <ac:spMkLst>
            <pc:docMk/>
            <pc:sldMk cId="1286168480" sldId="709"/>
            <ac:spMk id="4" creationId="{577C5480-8998-FB23-1896-1E5AC102769D}"/>
          </ac:spMkLst>
        </pc:spChg>
        <pc:spChg chg="add mod">
          <ac:chgData name="Loris Di Natale" userId="533298a85409acec" providerId="LiveId" clId="{791E264B-4106-0744-A32F-B1DFA1886046}" dt="2023-05-15T06:41:37.799" v="1240" actId="1035"/>
          <ac:spMkLst>
            <pc:docMk/>
            <pc:sldMk cId="1286168480" sldId="709"/>
            <ac:spMk id="57" creationId="{4643E501-D116-0F1A-FFEF-089BF596A0FA}"/>
          </ac:spMkLst>
        </pc:spChg>
        <pc:spChg chg="add del mod">
          <ac:chgData name="Loris Di Natale" userId="533298a85409acec" providerId="LiveId" clId="{791E264B-4106-0744-A32F-B1DFA1886046}" dt="2023-05-15T06:47:56.121" v="1349" actId="478"/>
          <ac:spMkLst>
            <pc:docMk/>
            <pc:sldMk cId="1286168480" sldId="709"/>
            <ac:spMk id="58" creationId="{D8140733-33DD-D047-3882-490619E303AF}"/>
          </ac:spMkLst>
        </pc:spChg>
        <pc:spChg chg="add del mod">
          <ac:chgData name="Loris Di Natale" userId="533298a85409acec" providerId="LiveId" clId="{791E264B-4106-0744-A32F-B1DFA1886046}" dt="2023-05-15T06:45:59.819" v="1291" actId="478"/>
          <ac:spMkLst>
            <pc:docMk/>
            <pc:sldMk cId="1286168480" sldId="709"/>
            <ac:spMk id="59" creationId="{6C31685F-0DDA-93EB-9A21-DC04039B8686}"/>
          </ac:spMkLst>
        </pc:spChg>
        <pc:spChg chg="add del mod">
          <ac:chgData name="Loris Di Natale" userId="533298a85409acec" providerId="LiveId" clId="{791E264B-4106-0744-A32F-B1DFA1886046}" dt="2023-05-15T06:45:21.673" v="1283" actId="478"/>
          <ac:spMkLst>
            <pc:docMk/>
            <pc:sldMk cId="1286168480" sldId="709"/>
            <ac:spMk id="61" creationId="{AE97EFC9-8EF7-A808-26F2-25605024580E}"/>
          </ac:spMkLst>
        </pc:spChg>
        <pc:spChg chg="add del mod">
          <ac:chgData name="Loris Di Natale" userId="533298a85409acec" providerId="LiveId" clId="{791E264B-4106-0744-A32F-B1DFA1886046}" dt="2023-05-15T06:46:18.777" v="1293" actId="478"/>
          <ac:spMkLst>
            <pc:docMk/>
            <pc:sldMk cId="1286168480" sldId="709"/>
            <ac:spMk id="62" creationId="{8E699275-8511-7C33-4FAF-B7E33CE85DD1}"/>
          </ac:spMkLst>
        </pc:spChg>
        <pc:spChg chg="add del mod">
          <ac:chgData name="Loris Di Natale" userId="533298a85409acec" providerId="LiveId" clId="{791E264B-4106-0744-A32F-B1DFA1886046}" dt="2023-05-15T06:42:26.508" v="1266" actId="478"/>
          <ac:spMkLst>
            <pc:docMk/>
            <pc:sldMk cId="1286168480" sldId="709"/>
            <ac:spMk id="63" creationId="{07B921CD-2464-F146-FE26-A114E1614A1F}"/>
          </ac:spMkLst>
        </pc:spChg>
        <pc:spChg chg="add mod">
          <ac:chgData name="Loris Di Natale" userId="533298a85409acec" providerId="LiveId" clId="{791E264B-4106-0744-A32F-B1DFA1886046}" dt="2023-05-15T06:47:56.524" v="1350"/>
          <ac:spMkLst>
            <pc:docMk/>
            <pc:sldMk cId="1286168480" sldId="709"/>
            <ac:spMk id="64" creationId="{8448F9E4-7527-F1C5-E03F-CF911A188C43}"/>
          </ac:spMkLst>
        </pc:spChg>
        <pc:spChg chg="add del mod">
          <ac:chgData name="Loris Di Natale" userId="533298a85409acec" providerId="LiveId" clId="{791E264B-4106-0744-A32F-B1DFA1886046}" dt="2023-05-15T06:47:58.252" v="1351" actId="478"/>
          <ac:spMkLst>
            <pc:docMk/>
            <pc:sldMk cId="1286168480" sldId="709"/>
            <ac:spMk id="65" creationId="{D04469F9-0D4C-EEDA-27C4-5C0EB4896459}"/>
          </ac:spMkLst>
        </pc:spChg>
        <pc:spChg chg="mod">
          <ac:chgData name="Loris Di Natale" userId="533298a85409acec" providerId="LiveId" clId="{791E264B-4106-0744-A32F-B1DFA1886046}" dt="2023-05-15T06:42:23.262" v="1265" actId="1035"/>
          <ac:spMkLst>
            <pc:docMk/>
            <pc:sldMk cId="1286168480" sldId="709"/>
            <ac:spMk id="66" creationId="{96BFE285-5F27-6790-EC65-29982DFDDB33}"/>
          </ac:spMkLst>
        </pc:spChg>
        <pc:spChg chg="del mod">
          <ac:chgData name="Loris Di Natale" userId="533298a85409acec" providerId="LiveId" clId="{791E264B-4106-0744-A32F-B1DFA1886046}" dt="2023-05-15T06:46:16.976" v="1292" actId="478"/>
          <ac:spMkLst>
            <pc:docMk/>
            <pc:sldMk cId="1286168480" sldId="709"/>
            <ac:spMk id="67" creationId="{CA53F66A-90BC-F008-6E3B-381C3EA15C56}"/>
          </ac:spMkLst>
        </pc:spChg>
        <pc:spChg chg="mod">
          <ac:chgData name="Loris Di Natale" userId="533298a85409acec" providerId="LiveId" clId="{791E264B-4106-0744-A32F-B1DFA1886046}" dt="2023-05-09T15:33:09.834" v="944"/>
          <ac:spMkLst>
            <pc:docMk/>
            <pc:sldMk cId="1286168480" sldId="709"/>
            <ac:spMk id="68" creationId="{D57CA206-DB92-B29F-471F-8F700826FDA9}"/>
          </ac:spMkLst>
        </pc:spChg>
        <pc:spChg chg="add del mod">
          <ac:chgData name="Loris Di Natale" userId="533298a85409acec" providerId="LiveId" clId="{791E264B-4106-0744-A32F-B1DFA1886046}" dt="2023-05-15T06:47:58.252" v="1351" actId="478"/>
          <ac:spMkLst>
            <pc:docMk/>
            <pc:sldMk cId="1286168480" sldId="709"/>
            <ac:spMk id="69" creationId="{AF11BFD3-ACB8-55B9-5773-3303D6BD23E8}"/>
          </ac:spMkLst>
        </pc:spChg>
        <pc:graphicFrameChg chg="add mod">
          <ac:chgData name="Loris Di Natale" userId="533298a85409acec" providerId="LiveId" clId="{791E264B-4106-0744-A32F-B1DFA1886046}" dt="2023-05-15T07:02:51.357" v="1520" actId="692"/>
          <ac:graphicFrameMkLst>
            <pc:docMk/>
            <pc:sldMk cId="1286168480" sldId="709"/>
            <ac:graphicFrameMk id="3" creationId="{1DA95DCF-1546-ACA3-7D2C-B2682FA8BAD9}"/>
          </ac:graphicFrameMkLst>
        </pc:graphicFrameChg>
        <pc:picChg chg="del">
          <ac:chgData name="Loris Di Natale" userId="533298a85409acec" providerId="LiveId" clId="{791E264B-4106-0744-A32F-B1DFA1886046}" dt="2023-05-15T06:28:20.939" v="960" actId="478"/>
          <ac:picMkLst>
            <pc:docMk/>
            <pc:sldMk cId="1286168480" sldId="709"/>
            <ac:picMk id="60" creationId="{F7EB32AF-73BD-4BBE-DD68-6EA767DC9E3F}"/>
          </ac:picMkLst>
        </pc:picChg>
      </pc:sldChg>
      <pc:sldChg chg="modSp add mod ord">
        <pc:chgData name="Loris Di Natale" userId="533298a85409acec" providerId="LiveId" clId="{791E264B-4106-0744-A32F-B1DFA1886046}" dt="2023-05-15T12:12:04.321" v="1772" actId="27636"/>
        <pc:sldMkLst>
          <pc:docMk/>
          <pc:sldMk cId="1810595824" sldId="710"/>
        </pc:sldMkLst>
        <pc:spChg chg="mod">
          <ac:chgData name="Loris Di Natale" userId="533298a85409acec" providerId="LiveId" clId="{791E264B-4106-0744-A32F-B1DFA1886046}" dt="2023-05-15T12:12:04.321" v="1772" actId="27636"/>
          <ac:spMkLst>
            <pc:docMk/>
            <pc:sldMk cId="1810595824" sldId="710"/>
            <ac:spMk id="132" creationId="{94E9E1DF-79F3-4108-2373-558C56E3AC5F}"/>
          </ac:spMkLst>
        </pc:spChg>
      </pc:sldChg>
      <pc:sldChg chg="addSp delSp modSp add mod delAnim modAnim">
        <pc:chgData name="Loris Di Natale" userId="533298a85409acec" providerId="LiveId" clId="{791E264B-4106-0744-A32F-B1DFA1886046}" dt="2023-05-15T12:26:26.984" v="2039" actId="20577"/>
        <pc:sldMkLst>
          <pc:docMk/>
          <pc:sldMk cId="4206902254" sldId="711"/>
        </pc:sldMkLst>
        <pc:spChg chg="mod">
          <ac:chgData name="Loris Di Natale" userId="533298a85409acec" providerId="LiveId" clId="{791E264B-4106-0744-A32F-B1DFA1886046}" dt="2023-05-09T15:33:21.960" v="945" actId="12"/>
          <ac:spMkLst>
            <pc:docMk/>
            <pc:sldMk cId="4206902254" sldId="711"/>
            <ac:spMk id="3" creationId="{9A79B0F1-73F4-30BF-C923-8E114029DF32}"/>
          </ac:spMkLst>
        </pc:spChg>
        <pc:spChg chg="del">
          <ac:chgData name="Loris Di Natale" userId="533298a85409acec" providerId="LiveId" clId="{791E264B-4106-0744-A32F-B1DFA1886046}" dt="2023-05-15T12:09:39.392" v="1757" actId="478"/>
          <ac:spMkLst>
            <pc:docMk/>
            <pc:sldMk cId="4206902254" sldId="711"/>
            <ac:spMk id="4" creationId="{F80823CB-A953-E43C-22FF-7EA8F87FC187}"/>
          </ac:spMkLst>
        </pc:spChg>
        <pc:spChg chg="del mod">
          <ac:chgData name="Loris Di Natale" userId="533298a85409acec" providerId="LiveId" clId="{791E264B-4106-0744-A32F-B1DFA1886046}" dt="2023-05-09T14:42:31.021" v="865" actId="478"/>
          <ac:spMkLst>
            <pc:docMk/>
            <pc:sldMk cId="4206902254" sldId="711"/>
            <ac:spMk id="5" creationId="{8AA78B24-545B-FDD2-4B49-30981910FC4E}"/>
          </ac:spMkLst>
        </pc:spChg>
        <pc:spChg chg="add del mod">
          <ac:chgData name="Loris Di Natale" userId="533298a85409acec" providerId="LiveId" clId="{791E264B-4106-0744-A32F-B1DFA1886046}" dt="2023-05-15T11:34:55.723" v="1729" actId="478"/>
          <ac:spMkLst>
            <pc:docMk/>
            <pc:sldMk cId="4206902254" sldId="711"/>
            <ac:spMk id="6" creationId="{2C6548F5-1335-1CED-6905-5200093E3110}"/>
          </ac:spMkLst>
        </pc:spChg>
        <pc:spChg chg="add mod">
          <ac:chgData name="Loris Di Natale" userId="533298a85409acec" providerId="LiveId" clId="{791E264B-4106-0744-A32F-B1DFA1886046}" dt="2023-05-15T12:26:25.453" v="2038" actId="20577"/>
          <ac:spMkLst>
            <pc:docMk/>
            <pc:sldMk cId="4206902254" sldId="711"/>
            <ac:spMk id="7" creationId="{A2E62584-AF39-0580-6F1D-48506EFE5290}"/>
          </ac:spMkLst>
        </pc:spChg>
        <pc:spChg chg="add mod">
          <ac:chgData name="Loris Di Natale" userId="533298a85409acec" providerId="LiveId" clId="{791E264B-4106-0744-A32F-B1DFA1886046}" dt="2023-05-15T07:20:53.476" v="1677" actId="14100"/>
          <ac:spMkLst>
            <pc:docMk/>
            <pc:sldMk cId="4206902254" sldId="711"/>
            <ac:spMk id="8" creationId="{FBBCB8ED-464E-CE0C-99E2-6CEA5A918CEA}"/>
          </ac:spMkLst>
        </pc:spChg>
      </pc:sldChg>
      <pc:sldChg chg="add del mod">
        <pc:chgData name="Loris Di Natale" userId="533298a85409acec" providerId="LiveId" clId="{791E264B-4106-0744-A32F-B1DFA1886046}" dt="2023-05-15T06:44:26.567" v="1274" actId="2696"/>
        <pc:sldMkLst>
          <pc:docMk/>
          <pc:sldMk cId="3348082797" sldId="712"/>
        </pc:sldMkLst>
      </pc:sldChg>
      <pc:sldChg chg="addSp delSp modSp add mod modAnim">
        <pc:chgData name="Loris Di Natale" userId="533298a85409acec" providerId="LiveId" clId="{791E264B-4106-0744-A32F-B1DFA1886046}" dt="2023-05-15T12:09:34.307" v="1756" actId="478"/>
        <pc:sldMkLst>
          <pc:docMk/>
          <pc:sldMk cId="1651352235" sldId="713"/>
        </pc:sldMkLst>
        <pc:spChg chg="del">
          <ac:chgData name="Loris Di Natale" userId="533298a85409acec" providerId="LiveId" clId="{791E264B-4106-0744-A32F-B1DFA1886046}" dt="2023-05-15T12:09:34.307" v="1756" actId="478"/>
          <ac:spMkLst>
            <pc:docMk/>
            <pc:sldMk cId="1651352235" sldId="713"/>
            <ac:spMk id="4" creationId="{577C5480-8998-FB23-1896-1E5AC102769D}"/>
          </ac:spMkLst>
        </pc:spChg>
        <pc:spChg chg="mod">
          <ac:chgData name="Loris Di Natale" userId="533298a85409acec" providerId="LiveId" clId="{791E264B-4106-0744-A32F-B1DFA1886046}" dt="2023-05-15T06:47:43.245" v="1345" actId="1036"/>
          <ac:spMkLst>
            <pc:docMk/>
            <pc:sldMk cId="1651352235" sldId="713"/>
            <ac:spMk id="58" creationId="{D8140733-33DD-D047-3882-490619E303AF}"/>
          </ac:spMkLst>
        </pc:spChg>
        <pc:spChg chg="mod">
          <ac:chgData name="Loris Di Natale" userId="533298a85409acec" providerId="LiveId" clId="{791E264B-4106-0744-A32F-B1DFA1886046}" dt="2023-05-15T06:47:43.245" v="1345" actId="1036"/>
          <ac:spMkLst>
            <pc:docMk/>
            <pc:sldMk cId="1651352235" sldId="713"/>
            <ac:spMk id="59" creationId="{6C31685F-0DDA-93EB-9A21-DC04039B8686}"/>
          </ac:spMkLst>
        </pc:spChg>
        <pc:spChg chg="add mod">
          <ac:chgData name="Loris Di Natale" userId="533298a85409acec" providerId="LiveId" clId="{791E264B-4106-0744-A32F-B1DFA1886046}" dt="2023-05-15T06:58:24.709" v="1438" actId="1076"/>
          <ac:spMkLst>
            <pc:docMk/>
            <pc:sldMk cId="1651352235" sldId="713"/>
            <ac:spMk id="60" creationId="{2172D5A2-F646-6D45-86DC-0CBE0A60634F}"/>
          </ac:spMkLst>
        </pc:spChg>
        <pc:spChg chg="mod">
          <ac:chgData name="Loris Di Natale" userId="533298a85409acec" providerId="LiveId" clId="{791E264B-4106-0744-A32F-B1DFA1886046}" dt="2023-05-15T06:47:43.245" v="1345" actId="1036"/>
          <ac:spMkLst>
            <pc:docMk/>
            <pc:sldMk cId="1651352235" sldId="713"/>
            <ac:spMk id="61" creationId="{AE97EFC9-8EF7-A808-26F2-25605024580E}"/>
          </ac:spMkLst>
        </pc:spChg>
        <pc:spChg chg="mod">
          <ac:chgData name="Loris Di Natale" userId="533298a85409acec" providerId="LiveId" clId="{791E264B-4106-0744-A32F-B1DFA1886046}" dt="2023-05-15T06:59:23.666" v="1480" actId="20577"/>
          <ac:spMkLst>
            <pc:docMk/>
            <pc:sldMk cId="1651352235" sldId="713"/>
            <ac:spMk id="62" creationId="{8E699275-8511-7C33-4FAF-B7E33CE85DD1}"/>
          </ac:spMkLst>
        </pc:spChg>
        <pc:spChg chg="mod">
          <ac:chgData name="Loris Di Natale" userId="533298a85409acec" providerId="LiveId" clId="{791E264B-4106-0744-A32F-B1DFA1886046}" dt="2023-05-15T06:46:41.181" v="1316" actId="20577"/>
          <ac:spMkLst>
            <pc:docMk/>
            <pc:sldMk cId="1651352235" sldId="713"/>
            <ac:spMk id="67" creationId="{CA53F66A-90BC-F008-6E3B-381C3EA15C56}"/>
          </ac:spMkLst>
        </pc:spChg>
        <pc:graphicFrameChg chg="mod">
          <ac:chgData name="Loris Di Natale" userId="533298a85409acec" providerId="LiveId" clId="{791E264B-4106-0744-A32F-B1DFA1886046}" dt="2023-05-15T07:01:54.531" v="1508" actId="692"/>
          <ac:graphicFrameMkLst>
            <pc:docMk/>
            <pc:sldMk cId="1651352235" sldId="713"/>
            <ac:graphicFrameMk id="3" creationId="{1DA95DCF-1546-ACA3-7D2C-B2682FA8BAD9}"/>
          </ac:graphicFrameMkLst>
        </pc:graphicFrameChg>
        <pc:cxnChg chg="add mod">
          <ac:chgData name="Loris Di Natale" userId="533298a85409acec" providerId="LiveId" clId="{791E264B-4106-0744-A32F-B1DFA1886046}" dt="2023-05-15T06:58:24.709" v="1438" actId="1076"/>
          <ac:cxnSpMkLst>
            <pc:docMk/>
            <pc:sldMk cId="1651352235" sldId="713"/>
            <ac:cxnSpMk id="64" creationId="{0665DE58-1619-3CA4-A5D5-1FA4CF3100D3}"/>
          </ac:cxnSpMkLst>
        </pc:cxnChg>
      </pc:sldChg>
      <pc:sldChg chg="addSp delSp modSp add mod delAnim">
        <pc:chgData name="Loris Di Natale" userId="533298a85409acec" providerId="LiveId" clId="{791E264B-4106-0744-A32F-B1DFA1886046}" dt="2023-05-15T12:09:31.589" v="1755" actId="478"/>
        <pc:sldMkLst>
          <pc:docMk/>
          <pc:sldMk cId="119428407" sldId="714"/>
        </pc:sldMkLst>
        <pc:spChg chg="del">
          <ac:chgData name="Loris Di Natale" userId="533298a85409acec" providerId="LiveId" clId="{791E264B-4106-0744-A32F-B1DFA1886046}" dt="2023-05-15T12:09:31.589" v="1755" actId="478"/>
          <ac:spMkLst>
            <pc:docMk/>
            <pc:sldMk cId="119428407" sldId="714"/>
            <ac:spMk id="4" creationId="{577C5480-8998-FB23-1896-1E5AC102769D}"/>
          </ac:spMkLst>
        </pc:spChg>
        <pc:spChg chg="del">
          <ac:chgData name="Loris Di Natale" userId="533298a85409acec" providerId="LiveId" clId="{791E264B-4106-0744-A32F-B1DFA1886046}" dt="2023-05-15T06:47:47.961" v="1346" actId="478"/>
          <ac:spMkLst>
            <pc:docMk/>
            <pc:sldMk cId="119428407" sldId="714"/>
            <ac:spMk id="58" creationId="{D8140733-33DD-D047-3882-490619E303AF}"/>
          </ac:spMkLst>
        </pc:spChg>
        <pc:spChg chg="del">
          <ac:chgData name="Loris Di Natale" userId="533298a85409acec" providerId="LiveId" clId="{791E264B-4106-0744-A32F-B1DFA1886046}" dt="2023-05-15T06:47:47.961" v="1346" actId="478"/>
          <ac:spMkLst>
            <pc:docMk/>
            <pc:sldMk cId="119428407" sldId="714"/>
            <ac:spMk id="59" creationId="{6C31685F-0DDA-93EB-9A21-DC04039B8686}"/>
          </ac:spMkLst>
        </pc:spChg>
        <pc:spChg chg="add mod">
          <ac:chgData name="Loris Di Natale" userId="533298a85409acec" providerId="LiveId" clId="{791E264B-4106-0744-A32F-B1DFA1886046}" dt="2023-05-15T06:47:48.510" v="1347"/>
          <ac:spMkLst>
            <pc:docMk/>
            <pc:sldMk cId="119428407" sldId="714"/>
            <ac:spMk id="60" creationId="{EF971A46-17ED-01F9-6279-8E7E65A955E9}"/>
          </ac:spMkLst>
        </pc:spChg>
        <pc:spChg chg="add mod">
          <ac:chgData name="Loris Di Natale" userId="533298a85409acec" providerId="LiveId" clId="{791E264B-4106-0744-A32F-B1DFA1886046}" dt="2023-05-15T06:47:48.510" v="1347"/>
          <ac:spMkLst>
            <pc:docMk/>
            <pc:sldMk cId="119428407" sldId="714"/>
            <ac:spMk id="61" creationId="{1AC1A4CD-A88D-1850-712C-9A1FBEF4E9E8}"/>
          </ac:spMkLst>
        </pc:spChg>
        <pc:spChg chg="del">
          <ac:chgData name="Loris Di Natale" userId="533298a85409acec" providerId="LiveId" clId="{791E264B-4106-0744-A32F-B1DFA1886046}" dt="2023-05-15T06:46:25.725" v="1295" actId="478"/>
          <ac:spMkLst>
            <pc:docMk/>
            <pc:sldMk cId="119428407" sldId="714"/>
            <ac:spMk id="62" creationId="{8E699275-8511-7C33-4FAF-B7E33CE85DD1}"/>
          </ac:spMkLst>
        </pc:spChg>
        <pc:spChg chg="add del mod">
          <ac:chgData name="Loris Di Natale" userId="533298a85409acec" providerId="LiveId" clId="{791E264B-4106-0744-A32F-B1DFA1886046}" dt="2023-05-15T06:47:52.201" v="1348" actId="478"/>
          <ac:spMkLst>
            <pc:docMk/>
            <pc:sldMk cId="119428407" sldId="714"/>
            <ac:spMk id="63" creationId="{C3A45FA1-F607-D3CD-84C5-B3EFE08C41D0}"/>
          </ac:spMkLst>
        </pc:spChg>
        <pc:spChg chg="del">
          <ac:chgData name="Loris Di Natale" userId="533298a85409acec" providerId="LiveId" clId="{791E264B-4106-0744-A32F-B1DFA1886046}" dt="2023-05-15T06:46:24.208" v="1294" actId="478"/>
          <ac:spMkLst>
            <pc:docMk/>
            <pc:sldMk cId="119428407" sldId="714"/>
            <ac:spMk id="67" creationId="{CA53F66A-90BC-F008-6E3B-381C3EA15C56}"/>
          </ac:spMkLst>
        </pc:spChg>
        <pc:graphicFrameChg chg="mod">
          <ac:chgData name="Loris Di Natale" userId="533298a85409acec" providerId="LiveId" clId="{791E264B-4106-0744-A32F-B1DFA1886046}" dt="2023-05-15T07:02:29.094" v="1517" actId="692"/>
          <ac:graphicFrameMkLst>
            <pc:docMk/>
            <pc:sldMk cId="119428407" sldId="714"/>
            <ac:graphicFrameMk id="3" creationId="{1DA95DCF-1546-ACA3-7D2C-B2682FA8BAD9}"/>
          </ac:graphicFrameMkLst>
        </pc:graphicFrameChg>
      </pc:sldChg>
      <pc:sldChg chg="delSp modSp add mod ord">
        <pc:chgData name="Loris Di Natale" userId="533298a85409acec" providerId="LiveId" clId="{791E264B-4106-0744-A32F-B1DFA1886046}" dt="2023-05-15T06:50:42.418" v="1372" actId="478"/>
        <pc:sldMkLst>
          <pc:docMk/>
          <pc:sldMk cId="3572788565" sldId="715"/>
        </pc:sldMkLst>
        <pc:spChg chg="del">
          <ac:chgData name="Loris Di Natale" userId="533298a85409acec" providerId="LiveId" clId="{791E264B-4106-0744-A32F-B1DFA1886046}" dt="2023-05-15T06:50:40.392" v="1371" actId="478"/>
          <ac:spMkLst>
            <pc:docMk/>
            <pc:sldMk cId="3572788565" sldId="715"/>
            <ac:spMk id="2" creationId="{00000000-0000-0000-0000-000000000000}"/>
          </ac:spMkLst>
        </pc:spChg>
        <pc:spChg chg="mod">
          <ac:chgData name="Loris Di Natale" userId="533298a85409acec" providerId="LiveId" clId="{791E264B-4106-0744-A32F-B1DFA1886046}" dt="2023-05-15T06:50:37.926" v="1370" actId="20577"/>
          <ac:spMkLst>
            <pc:docMk/>
            <pc:sldMk cId="3572788565" sldId="715"/>
            <ac:spMk id="10" creationId="{00000000-0000-0000-0000-000000000000}"/>
          </ac:spMkLst>
        </pc:spChg>
        <pc:spChg chg="del">
          <ac:chgData name="Loris Di Natale" userId="533298a85409acec" providerId="LiveId" clId="{791E264B-4106-0744-A32F-B1DFA1886046}" dt="2023-05-15T06:50:42.418" v="1372" actId="478"/>
          <ac:spMkLst>
            <pc:docMk/>
            <pc:sldMk cId="3572788565" sldId="715"/>
            <ac:spMk id="13" creationId="{9A1D4822-78ED-D04C-B1CB-5AFB5BC20E7D}"/>
          </ac:spMkLst>
        </pc:spChg>
      </pc:sldChg>
      <pc:sldChg chg="add del">
        <pc:chgData name="Loris Di Natale" userId="533298a85409acec" providerId="LiveId" clId="{791E264B-4106-0744-A32F-B1DFA1886046}" dt="2023-05-15T07:04:24.261" v="1522"/>
        <pc:sldMkLst>
          <pc:docMk/>
          <pc:sldMk cId="3445705043" sldId="716"/>
        </pc:sldMkLst>
      </pc:sldChg>
      <pc:sldMasterChg chg="delSp mod modSldLayout">
        <pc:chgData name="Loris Di Natale" userId="533298a85409acec" providerId="LiveId" clId="{791E264B-4106-0744-A32F-B1DFA1886046}" dt="2023-05-15T12:07:59.928" v="1735" actId="478"/>
        <pc:sldMasterMkLst>
          <pc:docMk/>
          <pc:sldMasterMk cId="3512979107" sldId="2147483648"/>
        </pc:sldMasterMkLst>
        <pc:spChg chg="del">
          <ac:chgData name="Loris Di Natale" userId="533298a85409acec" providerId="LiveId" clId="{791E264B-4106-0744-A32F-B1DFA1886046}" dt="2023-05-15T12:07:42.465" v="1730" actId="478"/>
          <ac:spMkLst>
            <pc:docMk/>
            <pc:sldMasterMk cId="3512979107" sldId="2147483648"/>
            <ac:spMk id="20" creationId="{18C35684-7111-9A40-A996-79311F9574A9}"/>
          </ac:spMkLst>
        </pc:spChg>
        <pc:sldLayoutChg chg="delSp mod">
          <pc:chgData name="Loris Di Natale" userId="533298a85409acec" providerId="LiveId" clId="{791E264B-4106-0744-A32F-B1DFA1886046}" dt="2023-05-15T12:07:48.296" v="1731" actId="478"/>
          <pc:sldLayoutMkLst>
            <pc:docMk/>
            <pc:sldMasterMk cId="3512979107" sldId="2147483648"/>
            <pc:sldLayoutMk cId="711476796" sldId="2147483650"/>
          </pc:sldLayoutMkLst>
          <pc:spChg chg="del">
            <ac:chgData name="Loris Di Natale" userId="533298a85409acec" providerId="LiveId" clId="{791E264B-4106-0744-A32F-B1DFA1886046}" dt="2023-05-15T12:07:48.296" v="1731" actId="478"/>
            <ac:spMkLst>
              <pc:docMk/>
              <pc:sldMasterMk cId="3512979107" sldId="2147483648"/>
              <pc:sldLayoutMk cId="711476796" sldId="2147483650"/>
              <ac:spMk id="5" creationId="{0F762F41-1908-454A-A794-85FA0E322B12}"/>
            </ac:spMkLst>
          </pc:spChg>
        </pc:sldLayoutChg>
        <pc:sldLayoutChg chg="delSp mod">
          <pc:chgData name="Loris Di Natale" userId="533298a85409acec" providerId="LiveId" clId="{791E264B-4106-0744-A32F-B1DFA1886046}" dt="2023-05-15T12:07:50.898" v="1732" actId="478"/>
          <pc:sldLayoutMkLst>
            <pc:docMk/>
            <pc:sldMasterMk cId="3512979107" sldId="2147483648"/>
            <pc:sldLayoutMk cId="215916538" sldId="2147483664"/>
          </pc:sldLayoutMkLst>
          <pc:spChg chg="del">
            <ac:chgData name="Loris Di Natale" userId="533298a85409acec" providerId="LiveId" clId="{791E264B-4106-0744-A32F-B1DFA1886046}" dt="2023-05-15T12:07:50.898" v="1732" actId="478"/>
            <ac:spMkLst>
              <pc:docMk/>
              <pc:sldMasterMk cId="3512979107" sldId="2147483648"/>
              <pc:sldLayoutMk cId="215916538" sldId="2147483664"/>
              <ac:spMk id="5" creationId="{0F762F41-1908-454A-A794-85FA0E322B12}"/>
            </ac:spMkLst>
          </pc:spChg>
        </pc:sldLayoutChg>
        <pc:sldLayoutChg chg="delSp mod">
          <pc:chgData name="Loris Di Natale" userId="533298a85409acec" providerId="LiveId" clId="{791E264B-4106-0744-A32F-B1DFA1886046}" dt="2023-05-15T12:07:53.557" v="1733" actId="478"/>
          <pc:sldLayoutMkLst>
            <pc:docMk/>
            <pc:sldMasterMk cId="3512979107" sldId="2147483648"/>
            <pc:sldLayoutMk cId="613554335" sldId="2147483668"/>
          </pc:sldLayoutMkLst>
          <pc:spChg chg="del">
            <ac:chgData name="Loris Di Natale" userId="533298a85409acec" providerId="LiveId" clId="{791E264B-4106-0744-A32F-B1DFA1886046}" dt="2023-05-15T12:07:53.557" v="1733" actId="478"/>
            <ac:spMkLst>
              <pc:docMk/>
              <pc:sldMasterMk cId="3512979107" sldId="2147483648"/>
              <pc:sldLayoutMk cId="613554335" sldId="2147483668"/>
              <ac:spMk id="5" creationId="{0F762F41-1908-454A-A794-85FA0E322B12}"/>
            </ac:spMkLst>
          </pc:spChg>
        </pc:sldLayoutChg>
        <pc:sldLayoutChg chg="delSp mod">
          <pc:chgData name="Loris Di Natale" userId="533298a85409acec" providerId="LiveId" clId="{791E264B-4106-0744-A32F-B1DFA1886046}" dt="2023-05-15T12:07:56.367" v="1734" actId="478"/>
          <pc:sldLayoutMkLst>
            <pc:docMk/>
            <pc:sldMasterMk cId="3512979107" sldId="2147483648"/>
            <pc:sldLayoutMk cId="3832495498" sldId="2147483669"/>
          </pc:sldLayoutMkLst>
          <pc:spChg chg="del">
            <ac:chgData name="Loris Di Natale" userId="533298a85409acec" providerId="LiveId" clId="{791E264B-4106-0744-A32F-B1DFA1886046}" dt="2023-05-15T12:07:56.367" v="1734" actId="478"/>
            <ac:spMkLst>
              <pc:docMk/>
              <pc:sldMasterMk cId="3512979107" sldId="2147483648"/>
              <pc:sldLayoutMk cId="3832495498" sldId="2147483669"/>
              <ac:spMk id="5" creationId="{0F762F41-1908-454A-A794-85FA0E322B12}"/>
            </ac:spMkLst>
          </pc:spChg>
        </pc:sldLayoutChg>
        <pc:sldLayoutChg chg="delSp mod">
          <pc:chgData name="Loris Di Natale" userId="533298a85409acec" providerId="LiveId" clId="{791E264B-4106-0744-A32F-B1DFA1886046}" dt="2023-05-15T12:07:59.928" v="1735" actId="478"/>
          <pc:sldLayoutMkLst>
            <pc:docMk/>
            <pc:sldMasterMk cId="3512979107" sldId="2147483648"/>
            <pc:sldLayoutMk cId="1323579433" sldId="2147483670"/>
          </pc:sldLayoutMkLst>
          <pc:spChg chg="del">
            <ac:chgData name="Loris Di Natale" userId="533298a85409acec" providerId="LiveId" clId="{791E264B-4106-0744-A32F-B1DFA1886046}" dt="2023-05-15T12:07:59.928" v="1735" actId="478"/>
            <ac:spMkLst>
              <pc:docMk/>
              <pc:sldMasterMk cId="3512979107" sldId="2147483648"/>
              <pc:sldLayoutMk cId="1323579433" sldId="2147483670"/>
              <ac:spMk id="5" creationId="{0F762F41-1908-454A-A794-85FA0E322B12}"/>
            </ac:spMkLst>
          </pc:spChg>
        </pc:sldLayoutChg>
        <pc:sldLayoutChg chg="addSp delSp modSp">
          <pc:chgData name="Loris Di Natale" userId="533298a85409acec" providerId="LiveId" clId="{791E264B-4106-0744-A32F-B1DFA1886046}" dt="2023-05-11T14:28:39.144" v="951"/>
          <pc:sldLayoutMkLst>
            <pc:docMk/>
            <pc:sldMasterMk cId="3512979107" sldId="2147483648"/>
            <pc:sldLayoutMk cId="440770673" sldId="2147483671"/>
          </pc:sldLayoutMkLst>
          <pc:picChg chg="add del mod">
            <ac:chgData name="Loris Di Natale" userId="533298a85409acec" providerId="LiveId" clId="{791E264B-4106-0744-A32F-B1DFA1886046}" dt="2023-05-11T14:28:38.341" v="949"/>
            <ac:picMkLst>
              <pc:docMk/>
              <pc:sldMasterMk cId="3512979107" sldId="2147483648"/>
              <pc:sldLayoutMk cId="440770673" sldId="2147483671"/>
              <ac:picMk id="2" creationId="{CB105380-3116-3F44-49AF-4890FE42EFDC}"/>
            </ac:picMkLst>
          </pc:picChg>
          <pc:picChg chg="add del mod">
            <ac:chgData name="Loris Di Natale" userId="533298a85409acec" providerId="LiveId" clId="{791E264B-4106-0744-A32F-B1DFA1886046}" dt="2023-05-11T14:28:38.341" v="949"/>
            <ac:picMkLst>
              <pc:docMk/>
              <pc:sldMasterMk cId="3512979107" sldId="2147483648"/>
              <pc:sldLayoutMk cId="440770673" sldId="2147483671"/>
              <ac:picMk id="3" creationId="{C1A2E139-C60C-9D7B-069D-208853C4F6B1}"/>
            </ac:picMkLst>
          </pc:picChg>
          <pc:picChg chg="del">
            <ac:chgData name="Loris Di Natale" userId="533298a85409acec" providerId="LiveId" clId="{791E264B-4106-0744-A32F-B1DFA1886046}" dt="2023-05-11T14:28:38.855" v="950" actId="478"/>
            <ac:picMkLst>
              <pc:docMk/>
              <pc:sldMasterMk cId="3512979107" sldId="2147483648"/>
              <pc:sldLayoutMk cId="440770673" sldId="2147483671"/>
              <ac:picMk id="4" creationId="{BA5016BE-2526-3D4A-8E4C-A865C04823CC}"/>
            </ac:picMkLst>
          </pc:picChg>
          <pc:picChg chg="del">
            <ac:chgData name="Loris Di Natale" userId="533298a85409acec" providerId="LiveId" clId="{791E264B-4106-0744-A32F-B1DFA1886046}" dt="2023-05-11T14:28:38.855" v="950" actId="478"/>
            <ac:picMkLst>
              <pc:docMk/>
              <pc:sldMasterMk cId="3512979107" sldId="2147483648"/>
              <pc:sldLayoutMk cId="440770673" sldId="2147483671"/>
              <ac:picMk id="6" creationId="{0CD67065-6DED-2345-A1CF-CF1CC3BBFC8F}"/>
            </ac:picMkLst>
          </pc:picChg>
          <pc:picChg chg="add del mod">
            <ac:chgData name="Loris Di Natale" userId="533298a85409acec" providerId="LiveId" clId="{791E264B-4106-0744-A32F-B1DFA1886046}" dt="2023-05-11T14:28:38.341" v="949"/>
            <ac:picMkLst>
              <pc:docMk/>
              <pc:sldMasterMk cId="3512979107" sldId="2147483648"/>
              <pc:sldLayoutMk cId="440770673" sldId="2147483671"/>
              <ac:picMk id="7" creationId="{C6BBCAD7-AA6D-48FF-FA6B-1FA1F52CBA1D}"/>
            </ac:picMkLst>
          </pc:picChg>
          <pc:picChg chg="add del mod">
            <ac:chgData name="Loris Di Natale" userId="533298a85409acec" providerId="LiveId" clId="{791E264B-4106-0744-A32F-B1DFA1886046}" dt="2023-05-11T14:28:38.341" v="949"/>
            <ac:picMkLst>
              <pc:docMk/>
              <pc:sldMasterMk cId="3512979107" sldId="2147483648"/>
              <pc:sldLayoutMk cId="440770673" sldId="2147483671"/>
              <ac:picMk id="8" creationId="{4D0B8A65-137F-6096-CB81-99B816C4243E}"/>
            </ac:picMkLst>
          </pc:picChg>
          <pc:picChg chg="add mod">
            <ac:chgData name="Loris Di Natale" userId="533298a85409acec" providerId="LiveId" clId="{791E264B-4106-0744-A32F-B1DFA1886046}" dt="2023-05-11T14:28:39.144" v="951"/>
            <ac:picMkLst>
              <pc:docMk/>
              <pc:sldMasterMk cId="3512979107" sldId="2147483648"/>
              <pc:sldLayoutMk cId="440770673" sldId="2147483671"/>
              <ac:picMk id="9" creationId="{9B79764C-C23D-C057-4204-1160F0B56556}"/>
            </ac:picMkLst>
          </pc:picChg>
          <pc:picChg chg="add mod">
            <ac:chgData name="Loris Di Natale" userId="533298a85409acec" providerId="LiveId" clId="{791E264B-4106-0744-A32F-B1DFA1886046}" dt="2023-05-11T14:28:39.144" v="951"/>
            <ac:picMkLst>
              <pc:docMk/>
              <pc:sldMasterMk cId="3512979107" sldId="2147483648"/>
              <pc:sldLayoutMk cId="440770673" sldId="2147483671"/>
              <ac:picMk id="10" creationId="{AD9D3637-B860-BEFE-CA27-44986F2FCA16}"/>
            </ac:picMkLst>
          </pc:picChg>
          <pc:picChg chg="add mod">
            <ac:chgData name="Loris Di Natale" userId="533298a85409acec" providerId="LiveId" clId="{791E264B-4106-0744-A32F-B1DFA1886046}" dt="2023-05-11T14:28:39.144" v="951"/>
            <ac:picMkLst>
              <pc:docMk/>
              <pc:sldMasterMk cId="3512979107" sldId="2147483648"/>
              <pc:sldLayoutMk cId="440770673" sldId="2147483671"/>
              <ac:picMk id="11" creationId="{352F4C35-404C-5EF6-3D2B-01121DC15F3C}"/>
            </ac:picMkLst>
          </pc:picChg>
          <pc:picChg chg="add mod">
            <ac:chgData name="Loris Di Natale" userId="533298a85409acec" providerId="LiveId" clId="{791E264B-4106-0744-A32F-B1DFA1886046}" dt="2023-05-11T14:28:39.144" v="951"/>
            <ac:picMkLst>
              <pc:docMk/>
              <pc:sldMasterMk cId="3512979107" sldId="2147483648"/>
              <pc:sldLayoutMk cId="440770673" sldId="2147483671"/>
              <ac:picMk id="12" creationId="{7ED44B1C-1FD8-C59B-368B-851938B693B3}"/>
            </ac:picMkLst>
          </pc:picChg>
          <pc:picChg chg="del">
            <ac:chgData name="Loris Di Natale" userId="533298a85409acec" providerId="LiveId" clId="{791E264B-4106-0744-A32F-B1DFA1886046}" dt="2023-05-11T14:28:38.855" v="950" actId="478"/>
            <ac:picMkLst>
              <pc:docMk/>
              <pc:sldMasterMk cId="3512979107" sldId="2147483648"/>
              <pc:sldLayoutMk cId="440770673" sldId="2147483671"/>
              <ac:picMk id="1026" creationId="{2C88116D-1ACD-DC45-19D5-76E75F20603C}"/>
            </ac:picMkLst>
          </pc:picChg>
        </pc:sldLayoutChg>
      </pc:sldMasterChg>
    </pc:docChg>
  </pc:docChgLst>
  <pc:docChgLst>
    <pc:chgData name="Loris Di Natale" userId="533298a85409acec" providerId="LiveId" clId="{153CED4B-6948-5045-9CD9-97F2D02CD9EE}"/>
    <pc:docChg chg="undo custSel addSld delSld modSld sldOrd modSection">
      <pc:chgData name="Loris Di Natale" userId="533298a85409acec" providerId="LiveId" clId="{153CED4B-6948-5045-9CD9-97F2D02CD9EE}" dt="2023-05-17T12:28:35.610" v="802" actId="20578"/>
      <pc:docMkLst>
        <pc:docMk/>
      </pc:docMkLst>
      <pc:sldChg chg="addSp modSp mod modAnim">
        <pc:chgData name="Loris Di Natale" userId="533298a85409acec" providerId="LiveId" clId="{153CED4B-6948-5045-9CD9-97F2D02CD9EE}" dt="2023-05-17T06:31:34.655" v="635" actId="20577"/>
        <pc:sldMkLst>
          <pc:docMk/>
          <pc:sldMk cId="98199901" sldId="680"/>
        </pc:sldMkLst>
        <pc:spChg chg="mod">
          <ac:chgData name="Loris Di Natale" userId="533298a85409acec" providerId="LiveId" clId="{153CED4B-6948-5045-9CD9-97F2D02CD9EE}" dt="2023-05-17T06:31:34.655" v="635" actId="20577"/>
          <ac:spMkLst>
            <pc:docMk/>
            <pc:sldMk cId="98199901" sldId="680"/>
            <ac:spMk id="3" creationId="{50A35A2C-F8D7-DDED-E56E-0EC9F2E6D16A}"/>
          </ac:spMkLst>
        </pc:spChg>
        <pc:spChg chg="add mod">
          <ac:chgData name="Loris Di Natale" userId="533298a85409acec" providerId="LiveId" clId="{153CED4B-6948-5045-9CD9-97F2D02CD9EE}" dt="2023-05-15T14:32:56.517" v="370" actId="1038"/>
          <ac:spMkLst>
            <pc:docMk/>
            <pc:sldMk cId="98199901" sldId="680"/>
            <ac:spMk id="4" creationId="{0A4ADC0E-153D-C00A-DD85-F0BB1742E6A7}"/>
          </ac:spMkLst>
        </pc:spChg>
        <pc:spChg chg="mod">
          <ac:chgData name="Loris Di Natale" userId="533298a85409acec" providerId="LiveId" clId="{153CED4B-6948-5045-9CD9-97F2D02CD9EE}" dt="2023-05-17T06:31:32.155" v="634" actId="1036"/>
          <ac:spMkLst>
            <pc:docMk/>
            <pc:sldMk cId="98199901" sldId="680"/>
            <ac:spMk id="5" creationId="{94885C3B-96B8-656F-5F86-D4A76E1D9016}"/>
          </ac:spMkLst>
        </pc:spChg>
        <pc:spChg chg="mod">
          <ac:chgData name="Loris Di Natale" userId="533298a85409acec" providerId="LiveId" clId="{153CED4B-6948-5045-9CD9-97F2D02CD9EE}" dt="2023-05-15T14:29:25.957" v="341" actId="171"/>
          <ac:spMkLst>
            <pc:docMk/>
            <pc:sldMk cId="98199901" sldId="680"/>
            <ac:spMk id="7" creationId="{123A317A-359C-5523-CE8B-2D0F73E4524D}"/>
          </ac:spMkLst>
        </pc:spChg>
        <pc:spChg chg="add mod">
          <ac:chgData name="Loris Di Natale" userId="533298a85409acec" providerId="LiveId" clId="{153CED4B-6948-5045-9CD9-97F2D02CD9EE}" dt="2023-05-15T14:32:46.061" v="359" actId="171"/>
          <ac:spMkLst>
            <pc:docMk/>
            <pc:sldMk cId="98199901" sldId="680"/>
            <ac:spMk id="11" creationId="{EC34D255-7B9B-2381-FDDC-013DBDFEE3C2}"/>
          </ac:spMkLst>
        </pc:spChg>
        <pc:picChg chg="mod">
          <ac:chgData name="Loris Di Natale" userId="533298a85409acec" providerId="LiveId" clId="{153CED4B-6948-5045-9CD9-97F2D02CD9EE}" dt="2023-05-15T14:29:06.809" v="336" actId="171"/>
          <ac:picMkLst>
            <pc:docMk/>
            <pc:sldMk cId="98199901" sldId="680"/>
            <ac:picMk id="6" creationId="{D088A183-DBA4-22C1-57D2-EB2A2A2BCBBF}"/>
          </ac:picMkLst>
        </pc:picChg>
        <pc:picChg chg="mod">
          <ac:chgData name="Loris Di Natale" userId="533298a85409acec" providerId="LiveId" clId="{153CED4B-6948-5045-9CD9-97F2D02CD9EE}" dt="2023-05-15T14:29:19.986" v="339" actId="171"/>
          <ac:picMkLst>
            <pc:docMk/>
            <pc:sldMk cId="98199901" sldId="680"/>
            <ac:picMk id="9" creationId="{1332E769-0828-6D14-B5E4-B0C475779A51}"/>
          </ac:picMkLst>
        </pc:picChg>
      </pc:sldChg>
      <pc:sldChg chg="modNotesTx">
        <pc:chgData name="Loris Di Natale" userId="533298a85409acec" providerId="LiveId" clId="{153CED4B-6948-5045-9CD9-97F2D02CD9EE}" dt="2023-05-17T06:32:30.820" v="661" actId="20577"/>
        <pc:sldMkLst>
          <pc:docMk/>
          <pc:sldMk cId="2853880823" sldId="681"/>
        </pc:sldMkLst>
      </pc:sldChg>
      <pc:sldChg chg="modSp mod">
        <pc:chgData name="Loris Di Natale" userId="533298a85409acec" providerId="LiveId" clId="{153CED4B-6948-5045-9CD9-97F2D02CD9EE}" dt="2023-05-17T07:42:56.407" v="739" actId="20577"/>
        <pc:sldMkLst>
          <pc:docMk/>
          <pc:sldMk cId="1974729248" sldId="683"/>
        </pc:sldMkLst>
        <pc:spChg chg="mod">
          <ac:chgData name="Loris Di Natale" userId="533298a85409acec" providerId="LiveId" clId="{153CED4B-6948-5045-9CD9-97F2D02CD9EE}" dt="2023-05-17T07:42:56.407" v="739" actId="20577"/>
          <ac:spMkLst>
            <pc:docMk/>
            <pc:sldMk cId="1974729248" sldId="683"/>
            <ac:spMk id="3" creationId="{50A35A2C-F8D7-DDED-E56E-0EC9F2E6D16A}"/>
          </ac:spMkLst>
        </pc:spChg>
      </pc:sldChg>
      <pc:sldChg chg="delSp mod delAnim">
        <pc:chgData name="Loris Di Natale" userId="533298a85409acec" providerId="LiveId" clId="{153CED4B-6948-5045-9CD9-97F2D02CD9EE}" dt="2023-05-17T07:45:12.867" v="745" actId="478"/>
        <pc:sldMkLst>
          <pc:docMk/>
          <pc:sldMk cId="3837284317" sldId="692"/>
        </pc:sldMkLst>
        <pc:spChg chg="del">
          <ac:chgData name="Loris Di Natale" userId="533298a85409acec" providerId="LiveId" clId="{153CED4B-6948-5045-9CD9-97F2D02CD9EE}" dt="2023-05-17T07:45:12.867" v="745" actId="478"/>
          <ac:spMkLst>
            <pc:docMk/>
            <pc:sldMk cId="3837284317" sldId="692"/>
            <ac:spMk id="1080" creationId="{DD816529-069F-EDD7-BD01-C9AF562A01BD}"/>
          </ac:spMkLst>
        </pc:spChg>
      </pc:sldChg>
      <pc:sldChg chg="modSp mod modAnim modNotesTx">
        <pc:chgData name="Loris Di Natale" userId="533298a85409acec" providerId="LiveId" clId="{153CED4B-6948-5045-9CD9-97F2D02CD9EE}" dt="2023-05-17T07:45:29.169" v="784" actId="1036"/>
        <pc:sldMkLst>
          <pc:docMk/>
          <pc:sldMk cId="11568682" sldId="693"/>
        </pc:sldMkLst>
        <pc:spChg chg="mod">
          <ac:chgData name="Loris Di Natale" userId="533298a85409acec" providerId="LiveId" clId="{153CED4B-6948-5045-9CD9-97F2D02CD9EE}" dt="2023-05-17T07:45:23.148" v="757" actId="1036"/>
          <ac:spMkLst>
            <pc:docMk/>
            <pc:sldMk cId="11568682" sldId="693"/>
            <ac:spMk id="10" creationId="{E4497B27-2D5F-2577-1BD0-B27BD06398D0}"/>
          </ac:spMkLst>
        </pc:spChg>
        <pc:spChg chg="mod">
          <ac:chgData name="Loris Di Natale" userId="533298a85409acec" providerId="LiveId" clId="{153CED4B-6948-5045-9CD9-97F2D02CD9EE}" dt="2023-05-17T07:45:23.148" v="757" actId="1036"/>
          <ac:spMkLst>
            <pc:docMk/>
            <pc:sldMk cId="11568682" sldId="693"/>
            <ac:spMk id="12" creationId="{44B15B1E-CFE4-87F9-166E-935E84190010}"/>
          </ac:spMkLst>
        </pc:spChg>
        <pc:spChg chg="mod">
          <ac:chgData name="Loris Di Natale" userId="533298a85409acec" providerId="LiveId" clId="{153CED4B-6948-5045-9CD9-97F2D02CD9EE}" dt="2023-05-17T07:45:29.169" v="784" actId="1036"/>
          <ac:spMkLst>
            <pc:docMk/>
            <pc:sldMk cId="11568682" sldId="693"/>
            <ac:spMk id="14" creationId="{8CEFBA4E-559E-0B58-9DF6-380348188907}"/>
          </ac:spMkLst>
        </pc:spChg>
        <pc:spChg chg="mod">
          <ac:chgData name="Loris Di Natale" userId="533298a85409acec" providerId="LiveId" clId="{153CED4B-6948-5045-9CD9-97F2D02CD9EE}" dt="2023-05-17T07:42:17.355" v="729" actId="20577"/>
          <ac:spMkLst>
            <pc:docMk/>
            <pc:sldMk cId="11568682" sldId="693"/>
            <ac:spMk id="15" creationId="{14B85F6B-9250-F1B1-A360-402BA68E899F}"/>
          </ac:spMkLst>
        </pc:spChg>
        <pc:picChg chg="mod">
          <ac:chgData name="Loris Di Natale" userId="533298a85409acec" providerId="LiveId" clId="{153CED4B-6948-5045-9CD9-97F2D02CD9EE}" dt="2023-05-17T07:45:23.148" v="757" actId="1036"/>
          <ac:picMkLst>
            <pc:docMk/>
            <pc:sldMk cId="11568682" sldId="693"/>
            <ac:picMk id="13" creationId="{AB0250A8-FAC0-49AC-8FC8-3853E6AD26BF}"/>
          </ac:picMkLst>
        </pc:picChg>
      </pc:sldChg>
      <pc:sldChg chg="modSp mod">
        <pc:chgData name="Loris Di Natale" userId="533298a85409acec" providerId="LiveId" clId="{153CED4B-6948-5045-9CD9-97F2D02CD9EE}" dt="2023-05-17T07:42:25.677" v="731" actId="20577"/>
        <pc:sldMkLst>
          <pc:docMk/>
          <pc:sldMk cId="2656446485" sldId="694"/>
        </pc:sldMkLst>
        <pc:spChg chg="mod">
          <ac:chgData name="Loris Di Natale" userId="533298a85409acec" providerId="LiveId" clId="{153CED4B-6948-5045-9CD9-97F2D02CD9EE}" dt="2023-05-17T07:42:25.677" v="731" actId="20577"/>
          <ac:spMkLst>
            <pc:docMk/>
            <pc:sldMk cId="2656446485" sldId="694"/>
            <ac:spMk id="2" creationId="{791F8905-BDF4-53B1-1730-7E6FE86A8983}"/>
          </ac:spMkLst>
        </pc:spChg>
        <pc:spChg chg="mod">
          <ac:chgData name="Loris Di Natale" userId="533298a85409acec" providerId="LiveId" clId="{153CED4B-6948-5045-9CD9-97F2D02CD9EE}" dt="2023-05-17T06:51:18.552" v="697" actId="20577"/>
          <ac:spMkLst>
            <pc:docMk/>
            <pc:sldMk cId="2656446485" sldId="694"/>
            <ac:spMk id="3" creationId="{9A79B0F1-73F4-30BF-C923-8E114029DF32}"/>
          </ac:spMkLst>
        </pc:spChg>
        <pc:spChg chg="mod">
          <ac:chgData name="Loris Di Natale" userId="533298a85409acec" providerId="LiveId" clId="{153CED4B-6948-5045-9CD9-97F2D02CD9EE}" dt="2023-05-15T14:51:43.124" v="416" actId="14100"/>
          <ac:spMkLst>
            <pc:docMk/>
            <pc:sldMk cId="2656446485" sldId="694"/>
            <ac:spMk id="112" creationId="{4D61680B-730D-A7C9-2247-4347D6D34FE9}"/>
          </ac:spMkLst>
        </pc:spChg>
        <pc:spChg chg="mod">
          <ac:chgData name="Loris Di Natale" userId="533298a85409acec" providerId="LiveId" clId="{153CED4B-6948-5045-9CD9-97F2D02CD9EE}" dt="2023-05-15T14:51:47.540" v="417" actId="14100"/>
          <ac:spMkLst>
            <pc:docMk/>
            <pc:sldMk cId="2656446485" sldId="694"/>
            <ac:spMk id="115" creationId="{030E9707-E520-277D-7B27-16AA3A2E9E0B}"/>
          </ac:spMkLst>
        </pc:spChg>
        <pc:grpChg chg="mod">
          <ac:chgData name="Loris Di Natale" userId="533298a85409acec" providerId="LiveId" clId="{153CED4B-6948-5045-9CD9-97F2D02CD9EE}" dt="2023-05-15T14:35:53.469" v="407" actId="1038"/>
          <ac:grpSpMkLst>
            <pc:docMk/>
            <pc:sldMk cId="2656446485" sldId="694"/>
            <ac:grpSpMk id="113" creationId="{C477E7A2-B0D2-4D74-A0D2-3A529C2AADAB}"/>
          </ac:grpSpMkLst>
        </pc:grpChg>
      </pc:sldChg>
      <pc:sldChg chg="addSp delSp modSp mod">
        <pc:chgData name="Loris Di Natale" userId="533298a85409acec" providerId="LiveId" clId="{153CED4B-6948-5045-9CD9-97F2D02CD9EE}" dt="2023-05-15T14:56:11.700" v="482" actId="1036"/>
        <pc:sldMkLst>
          <pc:docMk/>
          <pc:sldMk cId="4216905728" sldId="701"/>
        </pc:sldMkLst>
        <pc:picChg chg="add del mod">
          <ac:chgData name="Loris Di Natale" userId="533298a85409acec" providerId="LiveId" clId="{153CED4B-6948-5045-9CD9-97F2D02CD9EE}" dt="2023-05-15T14:55:51.353" v="477" actId="478"/>
          <ac:picMkLst>
            <pc:docMk/>
            <pc:sldMk cId="4216905728" sldId="701"/>
            <ac:picMk id="2" creationId="{51A78A86-FBB4-4627-0596-280346E14FED}"/>
          </ac:picMkLst>
        </pc:picChg>
        <pc:picChg chg="add mod">
          <ac:chgData name="Loris Di Natale" userId="533298a85409acec" providerId="LiveId" clId="{153CED4B-6948-5045-9CD9-97F2D02CD9EE}" dt="2023-05-15T14:54:23.537" v="470" actId="1036"/>
          <ac:picMkLst>
            <pc:docMk/>
            <pc:sldMk cId="4216905728" sldId="701"/>
            <ac:picMk id="4" creationId="{56F5D2FD-F8D9-E64B-5921-81DC598F6FA1}"/>
          </ac:picMkLst>
        </pc:picChg>
        <pc:picChg chg="del">
          <ac:chgData name="Loris Di Natale" userId="533298a85409acec" providerId="LiveId" clId="{153CED4B-6948-5045-9CD9-97F2D02CD9EE}" dt="2023-05-15T14:54:00.113" v="419" actId="478"/>
          <ac:picMkLst>
            <pc:docMk/>
            <pc:sldMk cId="4216905728" sldId="701"/>
            <ac:picMk id="5" creationId="{49F43412-61AF-CB76-DBF9-CBD2EBCDAEB0}"/>
          </ac:picMkLst>
        </pc:picChg>
        <pc:picChg chg="add mod">
          <ac:chgData name="Loris Di Natale" userId="533298a85409acec" providerId="LiveId" clId="{153CED4B-6948-5045-9CD9-97F2D02CD9EE}" dt="2023-05-15T14:54:59.795" v="473" actId="1076"/>
          <ac:picMkLst>
            <pc:docMk/>
            <pc:sldMk cId="4216905728" sldId="701"/>
            <ac:picMk id="6" creationId="{C75C1963-212E-521F-A419-64D935A3D560}"/>
          </ac:picMkLst>
        </pc:picChg>
        <pc:picChg chg="add mod">
          <ac:chgData name="Loris Di Natale" userId="533298a85409acec" providerId="LiveId" clId="{153CED4B-6948-5045-9CD9-97F2D02CD9EE}" dt="2023-05-15T14:56:11.700" v="482" actId="1036"/>
          <ac:picMkLst>
            <pc:docMk/>
            <pc:sldMk cId="4216905728" sldId="701"/>
            <ac:picMk id="7" creationId="{1076BA93-32A5-F41F-6E73-C7B07533E4DD}"/>
          </ac:picMkLst>
        </pc:picChg>
        <pc:picChg chg="del">
          <ac:chgData name="Loris Di Natale" userId="533298a85409acec" providerId="LiveId" clId="{153CED4B-6948-5045-9CD9-97F2D02CD9EE}" dt="2023-05-15T14:54:53.763" v="472" actId="478"/>
          <ac:picMkLst>
            <pc:docMk/>
            <pc:sldMk cId="4216905728" sldId="701"/>
            <ac:picMk id="14" creationId="{85D61756-AD8A-77D3-6BD8-E787FF6DB3A9}"/>
          </ac:picMkLst>
        </pc:picChg>
        <pc:picChg chg="del">
          <ac:chgData name="Loris Di Natale" userId="533298a85409acec" providerId="LiveId" clId="{153CED4B-6948-5045-9CD9-97F2D02CD9EE}" dt="2023-05-15T14:34:35.264" v="377" actId="478"/>
          <ac:picMkLst>
            <pc:docMk/>
            <pc:sldMk cId="4216905728" sldId="701"/>
            <ac:picMk id="182" creationId="{1547B921-B5A7-37AB-4E00-A081DC8BEFCF}"/>
          </ac:picMkLst>
        </pc:picChg>
      </pc:sldChg>
      <pc:sldChg chg="mod ord modShow">
        <pc:chgData name="Loris Di Natale" userId="533298a85409acec" providerId="LiveId" clId="{153CED4B-6948-5045-9CD9-97F2D02CD9EE}" dt="2023-05-15T14:36:24.819" v="408" actId="20578"/>
        <pc:sldMkLst>
          <pc:docMk/>
          <pc:sldMk cId="1447071157" sldId="704"/>
        </pc:sldMkLst>
      </pc:sldChg>
      <pc:sldChg chg="modSp mod">
        <pc:chgData name="Loris Di Natale" userId="533298a85409acec" providerId="LiveId" clId="{153CED4B-6948-5045-9CD9-97F2D02CD9EE}" dt="2023-05-17T07:42:37.369" v="733" actId="20577"/>
        <pc:sldMkLst>
          <pc:docMk/>
          <pc:sldMk cId="788026050" sldId="706"/>
        </pc:sldMkLst>
        <pc:spChg chg="mod">
          <ac:chgData name="Loris Di Natale" userId="533298a85409acec" providerId="LiveId" clId="{153CED4B-6948-5045-9CD9-97F2D02CD9EE}" dt="2023-05-17T07:42:37.369" v="733" actId="20577"/>
          <ac:spMkLst>
            <pc:docMk/>
            <pc:sldMk cId="788026050" sldId="706"/>
            <ac:spMk id="2" creationId="{CAAAE5C1-C23A-5682-B1AD-71DA93408FFD}"/>
          </ac:spMkLst>
        </pc:spChg>
      </pc:sldChg>
      <pc:sldChg chg="addSp delSp modSp mod">
        <pc:chgData name="Loris Di Natale" userId="533298a85409acec" providerId="LiveId" clId="{153CED4B-6948-5045-9CD9-97F2D02CD9EE}" dt="2023-05-15T14:56:15.249" v="484"/>
        <pc:sldMkLst>
          <pc:docMk/>
          <pc:sldMk cId="262012720" sldId="707"/>
        </pc:sldMkLst>
        <pc:picChg chg="add del mod">
          <ac:chgData name="Loris Di Natale" userId="533298a85409acec" providerId="LiveId" clId="{153CED4B-6948-5045-9CD9-97F2D02CD9EE}" dt="2023-05-15T14:56:15.047" v="483" actId="478"/>
          <ac:picMkLst>
            <pc:docMk/>
            <pc:sldMk cId="262012720" sldId="707"/>
            <ac:picMk id="2" creationId="{70CAB5B3-2F84-FE75-70FA-D9C7FC117E71}"/>
          </ac:picMkLst>
        </pc:picChg>
        <pc:picChg chg="add mod">
          <ac:chgData name="Loris Di Natale" userId="533298a85409acec" providerId="LiveId" clId="{153CED4B-6948-5045-9CD9-97F2D02CD9EE}" dt="2023-05-15T14:56:15.249" v="484"/>
          <ac:picMkLst>
            <pc:docMk/>
            <pc:sldMk cId="262012720" sldId="707"/>
            <ac:picMk id="4" creationId="{D5FF2B87-3743-443E-5095-280CF45A4291}"/>
          </ac:picMkLst>
        </pc:picChg>
        <pc:picChg chg="del">
          <ac:chgData name="Loris Di Natale" userId="533298a85409acec" providerId="LiveId" clId="{153CED4B-6948-5045-9CD9-97F2D02CD9EE}" dt="2023-05-15T14:34:21.916" v="375" actId="478"/>
          <ac:picMkLst>
            <pc:docMk/>
            <pc:sldMk cId="262012720" sldId="707"/>
            <ac:picMk id="182" creationId="{1547B921-B5A7-37AB-4E00-A081DC8BEFCF}"/>
          </ac:picMkLst>
        </pc:picChg>
      </pc:sldChg>
      <pc:sldChg chg="modSp modNotesTx">
        <pc:chgData name="Loris Di Natale" userId="533298a85409acec" providerId="LiveId" clId="{153CED4B-6948-5045-9CD9-97F2D02CD9EE}" dt="2023-05-17T12:26:03.504" v="788" actId="403"/>
        <pc:sldMkLst>
          <pc:docMk/>
          <pc:sldMk cId="1286168480" sldId="709"/>
        </pc:sldMkLst>
        <pc:graphicFrameChg chg="mod">
          <ac:chgData name="Loris Di Natale" userId="533298a85409acec" providerId="LiveId" clId="{153CED4B-6948-5045-9CD9-97F2D02CD9EE}" dt="2023-05-17T12:26:03.504" v="788" actId="403"/>
          <ac:graphicFrameMkLst>
            <pc:docMk/>
            <pc:sldMk cId="1286168480" sldId="709"/>
            <ac:graphicFrameMk id="3" creationId="{1DA95DCF-1546-ACA3-7D2C-B2682FA8BAD9}"/>
          </ac:graphicFrameMkLst>
        </pc:graphicFrameChg>
      </pc:sldChg>
      <pc:sldChg chg="addSp modSp mod">
        <pc:chgData name="Loris Di Natale" userId="533298a85409acec" providerId="LiveId" clId="{153CED4B-6948-5045-9CD9-97F2D02CD9EE}" dt="2023-05-17T07:18:17.958" v="726" actId="1036"/>
        <pc:sldMkLst>
          <pc:docMk/>
          <pc:sldMk cId="4206902254" sldId="711"/>
        </pc:sldMkLst>
        <pc:spChg chg="mod">
          <ac:chgData name="Loris Di Natale" userId="533298a85409acec" providerId="LiveId" clId="{153CED4B-6948-5045-9CD9-97F2D02CD9EE}" dt="2023-05-17T07:18:17.958" v="726" actId="1036"/>
          <ac:spMkLst>
            <pc:docMk/>
            <pc:sldMk cId="4206902254" sldId="711"/>
            <ac:spMk id="7" creationId="{A2E62584-AF39-0580-6F1D-48506EFE5290}"/>
          </ac:spMkLst>
        </pc:spChg>
        <pc:spChg chg="mod">
          <ac:chgData name="Loris Di Natale" userId="533298a85409acec" providerId="LiveId" clId="{153CED4B-6948-5045-9CD9-97F2D02CD9EE}" dt="2023-05-17T07:18:17.958" v="726" actId="1036"/>
          <ac:spMkLst>
            <pc:docMk/>
            <pc:sldMk cId="4206902254" sldId="711"/>
            <ac:spMk id="8" creationId="{FBBCB8ED-464E-CE0C-99E2-6CEA5A918CEA}"/>
          </ac:spMkLst>
        </pc:spChg>
        <pc:picChg chg="add mod">
          <ac:chgData name="Loris Di Natale" userId="533298a85409acec" providerId="LiveId" clId="{153CED4B-6948-5045-9CD9-97F2D02CD9EE}" dt="2023-05-17T07:18:00.780" v="719" actId="167"/>
          <ac:picMkLst>
            <pc:docMk/>
            <pc:sldMk cId="4206902254" sldId="711"/>
            <ac:picMk id="4" creationId="{DB400828-51A5-162B-20E5-19D9D8A6D2E0}"/>
          </ac:picMkLst>
        </pc:picChg>
      </pc:sldChg>
      <pc:sldChg chg="addSp delSp modSp del mod">
        <pc:chgData name="Loris Di Natale" userId="533298a85409acec" providerId="LiveId" clId="{153CED4B-6948-5045-9CD9-97F2D02CD9EE}" dt="2023-05-17T06:54:49.154" v="712" actId="2696"/>
        <pc:sldMkLst>
          <pc:docMk/>
          <pc:sldMk cId="1651352235" sldId="713"/>
        </pc:sldMkLst>
        <pc:graphicFrameChg chg="del">
          <ac:chgData name="Loris Di Natale" userId="533298a85409acec" providerId="LiveId" clId="{153CED4B-6948-5045-9CD9-97F2D02CD9EE}" dt="2023-05-17T06:52:38.582" v="701" actId="478"/>
          <ac:graphicFrameMkLst>
            <pc:docMk/>
            <pc:sldMk cId="1651352235" sldId="713"/>
            <ac:graphicFrameMk id="3" creationId="{1DA95DCF-1546-ACA3-7D2C-B2682FA8BAD9}"/>
          </ac:graphicFrameMkLst>
        </pc:graphicFrameChg>
        <pc:graphicFrameChg chg="add mod">
          <ac:chgData name="Loris Di Natale" userId="533298a85409acec" providerId="LiveId" clId="{153CED4B-6948-5045-9CD9-97F2D02CD9EE}" dt="2023-05-17T06:52:52.137" v="703" actId="2085"/>
          <ac:graphicFrameMkLst>
            <pc:docMk/>
            <pc:sldMk cId="1651352235" sldId="713"/>
            <ac:graphicFrameMk id="4" creationId="{305F9978-BA15-4957-5262-E09B1DEAB6C9}"/>
          </ac:graphicFrameMkLst>
        </pc:graphicFrameChg>
      </pc:sldChg>
      <pc:sldChg chg="addSp delSp modSp mod">
        <pc:chgData name="Loris Di Natale" userId="533298a85409acec" providerId="LiveId" clId="{153CED4B-6948-5045-9CD9-97F2D02CD9EE}" dt="2023-05-17T12:27:51.177" v="799" actId="478"/>
        <pc:sldMkLst>
          <pc:docMk/>
          <pc:sldMk cId="119428407" sldId="714"/>
        </pc:sldMkLst>
        <pc:spChg chg="add del mod">
          <ac:chgData name="Loris Di Natale" userId="533298a85409acec" providerId="LiveId" clId="{153CED4B-6948-5045-9CD9-97F2D02CD9EE}" dt="2023-05-17T12:27:51.177" v="799" actId="478"/>
          <ac:spMkLst>
            <pc:docMk/>
            <pc:sldMk cId="119428407" sldId="714"/>
            <ac:spMk id="4" creationId="{6503CDE8-7BA0-F2F7-F159-A48D64A71290}"/>
          </ac:spMkLst>
        </pc:spChg>
        <pc:graphicFrameChg chg="mod">
          <ac:chgData name="Loris Di Natale" userId="533298a85409acec" providerId="LiveId" clId="{153CED4B-6948-5045-9CD9-97F2D02CD9EE}" dt="2023-05-17T12:27:46.795" v="798" actId="2085"/>
          <ac:graphicFrameMkLst>
            <pc:docMk/>
            <pc:sldMk cId="119428407" sldId="714"/>
            <ac:graphicFrameMk id="3" creationId="{1DA95DCF-1546-ACA3-7D2C-B2682FA8BAD9}"/>
          </ac:graphicFrameMkLst>
        </pc:graphicFrameChg>
        <pc:cxnChg chg="add del mod">
          <ac:chgData name="Loris Di Natale" userId="533298a85409acec" providerId="LiveId" clId="{153CED4B-6948-5045-9CD9-97F2D02CD9EE}" dt="2023-05-17T12:27:51.177" v="799" actId="478"/>
          <ac:cxnSpMkLst>
            <pc:docMk/>
            <pc:sldMk cId="119428407" sldId="714"/>
            <ac:cxnSpMk id="58" creationId="{903E8C04-D326-5607-44A8-D926F45811EF}"/>
          </ac:cxnSpMkLst>
        </pc:cxnChg>
      </pc:sldChg>
      <pc:sldChg chg="add del mod">
        <pc:chgData name="Loris Di Natale" userId="533298a85409acec" providerId="LiveId" clId="{153CED4B-6948-5045-9CD9-97F2D02CD9EE}" dt="2023-05-17T06:54:50.886" v="713" actId="2696"/>
        <pc:sldMkLst>
          <pc:docMk/>
          <pc:sldMk cId="2612025490" sldId="716"/>
        </pc:sldMkLst>
      </pc:sldChg>
      <pc:sldChg chg="modSp add modAnim">
        <pc:chgData name="Loris Di Natale" userId="533298a85409acec" providerId="LiveId" clId="{153CED4B-6948-5045-9CD9-97F2D02CD9EE}" dt="2023-05-17T12:26:18.423" v="792" actId="403"/>
        <pc:sldMkLst>
          <pc:docMk/>
          <pc:sldMk cId="2478884525" sldId="717"/>
        </pc:sldMkLst>
        <pc:graphicFrameChg chg="mod">
          <ac:chgData name="Loris Di Natale" userId="533298a85409acec" providerId="LiveId" clId="{153CED4B-6948-5045-9CD9-97F2D02CD9EE}" dt="2023-05-17T12:26:18.423" v="792" actId="403"/>
          <ac:graphicFrameMkLst>
            <pc:docMk/>
            <pc:sldMk cId="2478884525" sldId="717"/>
            <ac:graphicFrameMk id="4" creationId="{305F9978-BA15-4957-5262-E09B1DEAB6C9}"/>
          </ac:graphicFrameMkLst>
        </pc:graphicFrameChg>
      </pc:sldChg>
      <pc:sldChg chg="add ord">
        <pc:chgData name="Loris Di Natale" userId="533298a85409acec" providerId="LiveId" clId="{153CED4B-6948-5045-9CD9-97F2D02CD9EE}" dt="2023-05-17T07:20:46.544" v="728" actId="20578"/>
        <pc:sldMkLst>
          <pc:docMk/>
          <pc:sldMk cId="2026505780" sldId="718"/>
        </pc:sldMkLst>
      </pc:sldChg>
      <pc:sldChg chg="add">
        <pc:chgData name="Loris Di Natale" userId="533298a85409acec" providerId="LiveId" clId="{153CED4B-6948-5045-9CD9-97F2D02CD9EE}" dt="2023-05-17T12:27:15.508" v="794"/>
        <pc:sldMkLst>
          <pc:docMk/>
          <pc:sldMk cId="1359771265" sldId="719"/>
        </pc:sldMkLst>
      </pc:sldChg>
      <pc:sldChg chg="modSp add ord">
        <pc:chgData name="Loris Di Natale" userId="533298a85409acec" providerId="LiveId" clId="{153CED4B-6948-5045-9CD9-97F2D02CD9EE}" dt="2023-05-17T12:28:35.610" v="802" actId="20578"/>
        <pc:sldMkLst>
          <pc:docMk/>
          <pc:sldMk cId="3642124116" sldId="720"/>
        </pc:sldMkLst>
        <pc:graphicFrameChg chg="mod">
          <ac:chgData name="Loris Di Natale" userId="533298a85409acec" providerId="LiveId" clId="{153CED4B-6948-5045-9CD9-97F2D02CD9EE}" dt="2023-05-17T12:28:07.712" v="801" actId="2085"/>
          <ac:graphicFrameMkLst>
            <pc:docMk/>
            <pc:sldMk cId="3642124116" sldId="720"/>
            <ac:graphicFrameMk id="3" creationId="{1DA95DCF-1546-ACA3-7D2C-B2682FA8BAD9}"/>
          </ac:graphicFrameMkLst>
        </pc:graphicFrame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7912842583683016E-2"/>
          <c:y val="0.1060894103477934"/>
          <c:w val="0.92690083661417322"/>
          <c:h val="0.82954073391112615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0">
                <a:solidFill>
                  <a:schemeClr val="accent1"/>
                </a:solidFill>
              </a:ln>
              <a:effectLst/>
            </c:spPr>
          </c:marker>
          <c:dPt>
            <c:idx val="0"/>
            <c:marker>
              <c:symbol val="circle"/>
              <c:size val="5"/>
              <c:spPr>
                <a:noFill/>
                <a:ln w="95250">
                  <a:noFill/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7-B099-EC46-B81B-0E695F5E3B66}"/>
              </c:ext>
            </c:extLst>
          </c:dPt>
          <c:dPt>
            <c:idx val="1"/>
            <c:marker>
              <c:symbol val="circle"/>
              <c:size val="5"/>
              <c:spPr>
                <a:solidFill>
                  <a:schemeClr val="accent1"/>
                </a:solidFill>
                <a:ln w="95250">
                  <a:solidFill>
                    <a:srgbClr val="C0000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1-B099-EC46-B81B-0E695F5E3B66}"/>
              </c:ext>
            </c:extLst>
          </c:dPt>
          <c:dPt>
            <c:idx val="2"/>
            <c:marker>
              <c:symbol val="circle"/>
              <c:size val="5"/>
              <c:spPr>
                <a:solidFill>
                  <a:schemeClr val="accent1"/>
                </a:solidFill>
                <a:ln w="95250">
                  <a:solidFill>
                    <a:srgbClr val="C0000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9-B099-EC46-B81B-0E695F5E3B66}"/>
              </c:ext>
            </c:extLst>
          </c:dPt>
          <c:dPt>
            <c:idx val="3"/>
            <c:marker>
              <c:symbol val="circle"/>
              <c:size val="5"/>
              <c:spPr>
                <a:solidFill>
                  <a:schemeClr val="accent1"/>
                </a:solidFill>
                <a:ln w="95250">
                  <a:solidFill>
                    <a:srgbClr val="C0000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8-B099-EC46-B81B-0E695F5E3B66}"/>
              </c:ext>
            </c:extLst>
          </c:dPt>
          <c:dPt>
            <c:idx val="4"/>
            <c:marker>
              <c:symbol val="circle"/>
              <c:size val="5"/>
              <c:spPr>
                <a:solidFill>
                  <a:schemeClr val="accent1"/>
                </a:solidFill>
                <a:ln w="95250">
                  <a:solidFill>
                    <a:srgbClr val="C00000"/>
                  </a:solidFill>
                </a:ln>
                <a:effectLst/>
              </c:spPr>
            </c:marker>
            <c:bubble3D val="0"/>
            <c:spPr>
              <a:ln w="1905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5-5A32-614D-A684-A8E23EA00A04}"/>
              </c:ext>
            </c:extLst>
          </c:dPt>
          <c:dPt>
            <c:idx val="5"/>
            <c:marker>
              <c:symbol val="circle"/>
              <c:size val="5"/>
              <c:spPr>
                <a:solidFill>
                  <a:schemeClr val="accent1"/>
                </a:solidFill>
                <a:ln w="95250">
                  <a:solidFill>
                    <a:srgbClr val="C0000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A-B099-EC46-B81B-0E695F5E3B66}"/>
              </c:ext>
            </c:extLst>
          </c:dPt>
          <c:dPt>
            <c:idx val="6"/>
            <c:marker>
              <c:symbol val="circle"/>
              <c:size val="5"/>
              <c:spPr>
                <a:solidFill>
                  <a:schemeClr val="accent1"/>
                </a:solidFill>
                <a:ln w="95250">
                  <a:solidFill>
                    <a:srgbClr val="C0000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B-B099-EC46-B81B-0E695F5E3B66}"/>
              </c:ext>
            </c:extLst>
          </c:dPt>
          <c:dPt>
            <c:idx val="7"/>
            <c:marker>
              <c:symbol val="circle"/>
              <c:size val="5"/>
              <c:spPr>
                <a:solidFill>
                  <a:schemeClr val="accent1"/>
                </a:solidFill>
                <a:ln w="95250">
                  <a:solidFill>
                    <a:srgbClr val="C0000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C-B099-EC46-B81B-0E695F5E3B66}"/>
              </c:ext>
            </c:extLst>
          </c:dPt>
          <c:dPt>
            <c:idx val="8"/>
            <c:marker>
              <c:symbol val="circle"/>
              <c:size val="5"/>
              <c:spPr>
                <a:noFill/>
                <a:ln w="95250">
                  <a:noFill/>
                </a:ln>
                <a:effectLst/>
              </c:spPr>
            </c:marker>
            <c:bubble3D val="0"/>
            <c:spPr>
              <a:ln w="1905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4-B099-EC46-B81B-0E695F5E3B66}"/>
              </c:ext>
            </c:extLst>
          </c:dPt>
          <c:dPt>
            <c:idx val="9"/>
            <c:marker>
              <c:symbol val="circle"/>
              <c:size val="5"/>
              <c:spPr>
                <a:noFill/>
                <a:ln w="95250">
                  <a:noFill/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5-B099-EC46-B81B-0E695F5E3B66}"/>
              </c:ext>
            </c:extLst>
          </c:dPt>
          <c:dPt>
            <c:idx val="10"/>
            <c:marker>
              <c:symbol val="circle"/>
              <c:size val="5"/>
              <c:spPr>
                <a:noFill/>
                <a:ln w="95250">
                  <a:noFill/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6-B099-EC46-B81B-0E695F5E3B66}"/>
              </c:ext>
            </c:extLst>
          </c:dPt>
          <c:dPt>
            <c:idx val="11"/>
            <c:marker>
              <c:symbol val="circle"/>
              <c:size val="5"/>
              <c:spPr>
                <a:noFill/>
                <a:ln w="95250">
                  <a:solidFill>
                    <a:schemeClr val="tx1">
                      <a:alpha val="80000"/>
                    </a:schemeClr>
                  </a:solidFill>
                </a:ln>
                <a:effectLst/>
              </c:spPr>
            </c:marker>
            <c:bubble3D val="0"/>
            <c:spPr>
              <a:ln w="1905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2-B099-EC46-B81B-0E695F5E3B66}"/>
              </c:ext>
            </c:extLst>
          </c:dPt>
          <c:dPt>
            <c:idx val="12"/>
            <c:marker>
              <c:symbol val="circle"/>
              <c:size val="5"/>
              <c:spPr>
                <a:noFill/>
                <a:ln w="95250">
                  <a:noFill/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3-B099-EC46-B81B-0E695F5E3B66}"/>
              </c:ext>
            </c:extLst>
          </c:dPt>
          <c:xVal>
            <c:numRef>
              <c:f>Sheet1!$A$2:$A$14</c:f>
              <c:numCache>
                <c:formatCode>General</c:formatCode>
                <c:ptCount val="13"/>
                <c:pt idx="0">
                  <c:v>2.5</c:v>
                </c:pt>
                <c:pt idx="8">
                  <c:v>1.5</c:v>
                </c:pt>
                <c:pt idx="9">
                  <c:v>1.5</c:v>
                </c:pt>
                <c:pt idx="10">
                  <c:v>1.5</c:v>
                </c:pt>
                <c:pt idx="11">
                  <c:v>0.5</c:v>
                </c:pt>
                <c:pt idx="12">
                  <c:v>0.5</c:v>
                </c:pt>
              </c:numCache>
            </c:numRef>
          </c:xVal>
          <c:yVal>
            <c:numRef>
              <c:f>Sheet1!$B$2:$B$14</c:f>
              <c:numCache>
                <c:formatCode>General</c:formatCode>
                <c:ptCount val="13"/>
                <c:pt idx="0">
                  <c:v>29</c:v>
                </c:pt>
                <c:pt idx="8">
                  <c:v>200</c:v>
                </c:pt>
                <c:pt idx="9">
                  <c:v>175</c:v>
                </c:pt>
                <c:pt idx="10">
                  <c:v>107</c:v>
                </c:pt>
                <c:pt idx="11">
                  <c:v>204</c:v>
                </c:pt>
                <c:pt idx="12">
                  <c:v>174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B099-EC46-B81B-0E695F5E3B6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18430688"/>
        <c:axId val="617764016"/>
      </c:scatterChart>
      <c:valAx>
        <c:axId val="618430688"/>
        <c:scaling>
          <c:orientation val="minMax"/>
        </c:scaling>
        <c:delete val="1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617764016"/>
        <c:crosses val="autoZero"/>
        <c:crossBetween val="midCat"/>
      </c:valAx>
      <c:valAx>
        <c:axId val="6177640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CH"/>
          </a:p>
        </c:txPr>
        <c:crossAx val="61843068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CH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7912842583683016E-2"/>
          <c:y val="0.1060894103477934"/>
          <c:w val="0.92690083661417322"/>
          <c:h val="0.82954073391112615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0">
                <a:solidFill>
                  <a:schemeClr val="accent1"/>
                </a:solidFill>
              </a:ln>
              <a:effectLst/>
            </c:spPr>
          </c:marker>
          <c:dPt>
            <c:idx val="0"/>
            <c:marker>
              <c:symbol val="circle"/>
              <c:size val="5"/>
              <c:spPr>
                <a:noFill/>
                <a:ln w="95250">
                  <a:noFill/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7-B099-EC46-B81B-0E695F5E3B66}"/>
              </c:ext>
            </c:extLst>
          </c:dPt>
          <c:dPt>
            <c:idx val="1"/>
            <c:marker>
              <c:symbol val="circle"/>
              <c:size val="5"/>
              <c:spPr>
                <a:solidFill>
                  <a:schemeClr val="accent1"/>
                </a:solidFill>
                <a:ln w="95250">
                  <a:solidFill>
                    <a:srgbClr val="C0000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1-B099-EC46-B81B-0E695F5E3B66}"/>
              </c:ext>
            </c:extLst>
          </c:dPt>
          <c:dPt>
            <c:idx val="2"/>
            <c:marker>
              <c:symbol val="circle"/>
              <c:size val="5"/>
              <c:spPr>
                <a:solidFill>
                  <a:schemeClr val="accent1"/>
                </a:solidFill>
                <a:ln w="95250">
                  <a:solidFill>
                    <a:srgbClr val="C0000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9-B099-EC46-B81B-0E695F5E3B66}"/>
              </c:ext>
            </c:extLst>
          </c:dPt>
          <c:dPt>
            <c:idx val="3"/>
            <c:marker>
              <c:symbol val="circle"/>
              <c:size val="5"/>
              <c:spPr>
                <a:solidFill>
                  <a:schemeClr val="accent1"/>
                </a:solidFill>
                <a:ln w="95250">
                  <a:solidFill>
                    <a:srgbClr val="C0000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8-B099-EC46-B81B-0E695F5E3B66}"/>
              </c:ext>
            </c:extLst>
          </c:dPt>
          <c:dPt>
            <c:idx val="4"/>
            <c:marker>
              <c:symbol val="circle"/>
              <c:size val="5"/>
              <c:spPr>
                <a:solidFill>
                  <a:schemeClr val="accent1"/>
                </a:solidFill>
                <a:ln w="95250">
                  <a:solidFill>
                    <a:srgbClr val="C00000"/>
                  </a:solidFill>
                </a:ln>
                <a:effectLst/>
              </c:spPr>
            </c:marker>
            <c:bubble3D val="0"/>
            <c:spPr>
              <a:ln w="1905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5-0FC3-F04E-821A-5936D675C4EA}"/>
              </c:ext>
            </c:extLst>
          </c:dPt>
          <c:dPt>
            <c:idx val="5"/>
            <c:marker>
              <c:symbol val="circle"/>
              <c:size val="5"/>
              <c:spPr>
                <a:solidFill>
                  <a:schemeClr val="accent1"/>
                </a:solidFill>
                <a:ln w="95250">
                  <a:solidFill>
                    <a:srgbClr val="C0000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A-B099-EC46-B81B-0E695F5E3B66}"/>
              </c:ext>
            </c:extLst>
          </c:dPt>
          <c:dPt>
            <c:idx val="6"/>
            <c:marker>
              <c:symbol val="circle"/>
              <c:size val="5"/>
              <c:spPr>
                <a:solidFill>
                  <a:schemeClr val="accent1"/>
                </a:solidFill>
                <a:ln w="95250">
                  <a:solidFill>
                    <a:srgbClr val="C0000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B-B099-EC46-B81B-0E695F5E3B66}"/>
              </c:ext>
            </c:extLst>
          </c:dPt>
          <c:dPt>
            <c:idx val="7"/>
            <c:marker>
              <c:symbol val="circle"/>
              <c:size val="5"/>
              <c:spPr>
                <a:solidFill>
                  <a:schemeClr val="accent1"/>
                </a:solidFill>
                <a:ln w="95250">
                  <a:solidFill>
                    <a:srgbClr val="C0000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C-B099-EC46-B81B-0E695F5E3B66}"/>
              </c:ext>
            </c:extLst>
          </c:dPt>
          <c:dPt>
            <c:idx val="8"/>
            <c:marker>
              <c:symbol val="circle"/>
              <c:size val="5"/>
              <c:spPr>
                <a:noFill/>
                <a:ln w="95250">
                  <a:solidFill>
                    <a:schemeClr val="accent2">
                      <a:alpha val="80000"/>
                    </a:schemeClr>
                  </a:solidFill>
                </a:ln>
                <a:effectLst/>
              </c:spPr>
            </c:marker>
            <c:bubble3D val="0"/>
            <c:spPr>
              <a:ln w="1905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4-B099-EC46-B81B-0E695F5E3B66}"/>
              </c:ext>
            </c:extLst>
          </c:dPt>
          <c:dPt>
            <c:idx val="9"/>
            <c:marker>
              <c:symbol val="circle"/>
              <c:size val="5"/>
              <c:spPr>
                <a:noFill/>
                <a:ln w="95250">
                  <a:noFill/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5-B099-EC46-B81B-0E695F5E3B66}"/>
              </c:ext>
            </c:extLst>
          </c:dPt>
          <c:dPt>
            <c:idx val="10"/>
            <c:marker>
              <c:symbol val="circle"/>
              <c:size val="5"/>
              <c:spPr>
                <a:noFill/>
                <a:ln w="95250">
                  <a:noFill/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6-B099-EC46-B81B-0E695F5E3B66}"/>
              </c:ext>
            </c:extLst>
          </c:dPt>
          <c:dPt>
            <c:idx val="11"/>
            <c:marker>
              <c:symbol val="circle"/>
              <c:size val="5"/>
              <c:spPr>
                <a:noFill/>
                <a:ln w="95250">
                  <a:solidFill>
                    <a:schemeClr val="tx1">
                      <a:alpha val="80000"/>
                    </a:schemeClr>
                  </a:solidFill>
                </a:ln>
                <a:effectLst/>
              </c:spPr>
            </c:marker>
            <c:bubble3D val="0"/>
            <c:spPr>
              <a:ln w="1905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2-B099-EC46-B81B-0E695F5E3B66}"/>
              </c:ext>
            </c:extLst>
          </c:dPt>
          <c:dPt>
            <c:idx val="12"/>
            <c:marker>
              <c:symbol val="circle"/>
              <c:size val="5"/>
              <c:spPr>
                <a:noFill/>
                <a:ln w="95250">
                  <a:noFill/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3-B099-EC46-B81B-0E695F5E3B66}"/>
              </c:ext>
            </c:extLst>
          </c:dPt>
          <c:xVal>
            <c:numRef>
              <c:f>Sheet1!$A$2:$A$14</c:f>
              <c:numCache>
                <c:formatCode>General</c:formatCode>
                <c:ptCount val="13"/>
                <c:pt idx="0">
                  <c:v>2.5</c:v>
                </c:pt>
                <c:pt idx="8">
                  <c:v>1.5</c:v>
                </c:pt>
                <c:pt idx="9">
                  <c:v>1.5</c:v>
                </c:pt>
                <c:pt idx="10">
                  <c:v>1.5</c:v>
                </c:pt>
                <c:pt idx="11">
                  <c:v>0.5</c:v>
                </c:pt>
                <c:pt idx="12">
                  <c:v>0.5</c:v>
                </c:pt>
              </c:numCache>
            </c:numRef>
          </c:xVal>
          <c:yVal>
            <c:numRef>
              <c:f>Sheet1!$B$2:$B$14</c:f>
              <c:numCache>
                <c:formatCode>General</c:formatCode>
                <c:ptCount val="13"/>
                <c:pt idx="0">
                  <c:v>29</c:v>
                </c:pt>
                <c:pt idx="8">
                  <c:v>200</c:v>
                </c:pt>
                <c:pt idx="9">
                  <c:v>175</c:v>
                </c:pt>
                <c:pt idx="10">
                  <c:v>107</c:v>
                </c:pt>
                <c:pt idx="11">
                  <c:v>204</c:v>
                </c:pt>
                <c:pt idx="12">
                  <c:v>174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B099-EC46-B81B-0E695F5E3B6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18430688"/>
        <c:axId val="617764016"/>
      </c:scatterChart>
      <c:valAx>
        <c:axId val="618430688"/>
        <c:scaling>
          <c:orientation val="minMax"/>
        </c:scaling>
        <c:delete val="1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617764016"/>
        <c:crosses val="autoZero"/>
        <c:crossBetween val="midCat"/>
      </c:valAx>
      <c:valAx>
        <c:axId val="6177640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CH"/>
          </a:p>
        </c:txPr>
        <c:crossAx val="61843068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CH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7912842583683016E-2"/>
          <c:y val="0.1060894103477934"/>
          <c:w val="0.92690083661417322"/>
          <c:h val="0.82954073391112615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0">
                <a:solidFill>
                  <a:schemeClr val="accent1"/>
                </a:solidFill>
              </a:ln>
              <a:effectLst/>
            </c:spPr>
          </c:marker>
          <c:dPt>
            <c:idx val="0"/>
            <c:marker>
              <c:symbol val="circle"/>
              <c:size val="5"/>
              <c:spPr>
                <a:noFill/>
                <a:ln w="95250">
                  <a:noFill/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7-B099-EC46-B81B-0E695F5E3B66}"/>
              </c:ext>
            </c:extLst>
          </c:dPt>
          <c:dPt>
            <c:idx val="1"/>
            <c:marker>
              <c:symbol val="circle"/>
              <c:size val="5"/>
              <c:spPr>
                <a:solidFill>
                  <a:schemeClr val="accent1"/>
                </a:solidFill>
                <a:ln w="95250">
                  <a:solidFill>
                    <a:srgbClr val="C0000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1-B099-EC46-B81B-0E695F5E3B66}"/>
              </c:ext>
            </c:extLst>
          </c:dPt>
          <c:dPt>
            <c:idx val="2"/>
            <c:marker>
              <c:symbol val="circle"/>
              <c:size val="5"/>
              <c:spPr>
                <a:solidFill>
                  <a:schemeClr val="accent1"/>
                </a:solidFill>
                <a:ln w="95250">
                  <a:solidFill>
                    <a:srgbClr val="C0000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9-B099-EC46-B81B-0E695F5E3B66}"/>
              </c:ext>
            </c:extLst>
          </c:dPt>
          <c:dPt>
            <c:idx val="3"/>
            <c:marker>
              <c:symbol val="circle"/>
              <c:size val="5"/>
              <c:spPr>
                <a:solidFill>
                  <a:schemeClr val="accent1"/>
                </a:solidFill>
                <a:ln w="95250">
                  <a:solidFill>
                    <a:srgbClr val="C0000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8-B099-EC46-B81B-0E695F5E3B66}"/>
              </c:ext>
            </c:extLst>
          </c:dPt>
          <c:dPt>
            <c:idx val="4"/>
            <c:marker>
              <c:symbol val="circle"/>
              <c:size val="5"/>
              <c:spPr>
                <a:solidFill>
                  <a:schemeClr val="accent1"/>
                </a:solidFill>
                <a:ln w="95250">
                  <a:solidFill>
                    <a:srgbClr val="C00000"/>
                  </a:solidFill>
                </a:ln>
                <a:effectLst/>
              </c:spPr>
            </c:marker>
            <c:bubble3D val="0"/>
            <c:spPr>
              <a:ln w="1905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5-0FC3-F04E-821A-5936D675C4EA}"/>
              </c:ext>
            </c:extLst>
          </c:dPt>
          <c:dPt>
            <c:idx val="5"/>
            <c:marker>
              <c:symbol val="circle"/>
              <c:size val="5"/>
              <c:spPr>
                <a:solidFill>
                  <a:schemeClr val="accent1"/>
                </a:solidFill>
                <a:ln w="95250">
                  <a:solidFill>
                    <a:srgbClr val="C0000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A-B099-EC46-B81B-0E695F5E3B66}"/>
              </c:ext>
            </c:extLst>
          </c:dPt>
          <c:dPt>
            <c:idx val="6"/>
            <c:marker>
              <c:symbol val="circle"/>
              <c:size val="5"/>
              <c:spPr>
                <a:solidFill>
                  <a:schemeClr val="accent1"/>
                </a:solidFill>
                <a:ln w="95250">
                  <a:solidFill>
                    <a:srgbClr val="C0000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B-B099-EC46-B81B-0E695F5E3B66}"/>
              </c:ext>
            </c:extLst>
          </c:dPt>
          <c:dPt>
            <c:idx val="7"/>
            <c:marker>
              <c:symbol val="circle"/>
              <c:size val="5"/>
              <c:spPr>
                <a:solidFill>
                  <a:schemeClr val="accent1"/>
                </a:solidFill>
                <a:ln w="95250">
                  <a:solidFill>
                    <a:srgbClr val="C0000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C-B099-EC46-B81B-0E695F5E3B66}"/>
              </c:ext>
            </c:extLst>
          </c:dPt>
          <c:dPt>
            <c:idx val="8"/>
            <c:marker>
              <c:symbol val="circle"/>
              <c:size val="5"/>
              <c:spPr>
                <a:noFill/>
                <a:ln w="95250">
                  <a:solidFill>
                    <a:schemeClr val="accent2">
                      <a:alpha val="80000"/>
                    </a:schemeClr>
                  </a:solidFill>
                </a:ln>
                <a:effectLst/>
              </c:spPr>
            </c:marker>
            <c:bubble3D val="0"/>
            <c:spPr>
              <a:ln w="1905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4-B099-EC46-B81B-0E695F5E3B66}"/>
              </c:ext>
            </c:extLst>
          </c:dPt>
          <c:dPt>
            <c:idx val="9"/>
            <c:marker>
              <c:symbol val="circle"/>
              <c:size val="5"/>
              <c:spPr>
                <a:noFill/>
                <a:ln w="95250">
                  <a:solidFill>
                    <a:schemeClr val="accent2">
                      <a:alpha val="8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5-B099-EC46-B81B-0E695F5E3B66}"/>
              </c:ext>
            </c:extLst>
          </c:dPt>
          <c:dPt>
            <c:idx val="10"/>
            <c:marker>
              <c:symbol val="circle"/>
              <c:size val="5"/>
              <c:spPr>
                <a:noFill/>
                <a:ln w="95250">
                  <a:noFill/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6-B099-EC46-B81B-0E695F5E3B66}"/>
              </c:ext>
            </c:extLst>
          </c:dPt>
          <c:dPt>
            <c:idx val="11"/>
            <c:marker>
              <c:symbol val="circle"/>
              <c:size val="5"/>
              <c:spPr>
                <a:noFill/>
                <a:ln w="95250">
                  <a:solidFill>
                    <a:schemeClr val="tx1">
                      <a:alpha val="80000"/>
                    </a:schemeClr>
                  </a:solidFill>
                </a:ln>
                <a:effectLst/>
              </c:spPr>
            </c:marker>
            <c:bubble3D val="0"/>
            <c:spPr>
              <a:ln w="1905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2-B099-EC46-B81B-0E695F5E3B66}"/>
              </c:ext>
            </c:extLst>
          </c:dPt>
          <c:dPt>
            <c:idx val="12"/>
            <c:marker>
              <c:symbol val="circle"/>
              <c:size val="5"/>
              <c:spPr>
                <a:noFill/>
                <a:ln w="95250">
                  <a:noFill/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3-B099-EC46-B81B-0E695F5E3B66}"/>
              </c:ext>
            </c:extLst>
          </c:dPt>
          <c:xVal>
            <c:numRef>
              <c:f>Sheet1!$A$2:$A$14</c:f>
              <c:numCache>
                <c:formatCode>General</c:formatCode>
                <c:ptCount val="13"/>
                <c:pt idx="0">
                  <c:v>2.5</c:v>
                </c:pt>
                <c:pt idx="8">
                  <c:v>1.5</c:v>
                </c:pt>
                <c:pt idx="9">
                  <c:v>1.5</c:v>
                </c:pt>
                <c:pt idx="10">
                  <c:v>1.5</c:v>
                </c:pt>
                <c:pt idx="11">
                  <c:v>0.5</c:v>
                </c:pt>
                <c:pt idx="12">
                  <c:v>0.5</c:v>
                </c:pt>
              </c:numCache>
            </c:numRef>
          </c:xVal>
          <c:yVal>
            <c:numRef>
              <c:f>Sheet1!$B$2:$B$14</c:f>
              <c:numCache>
                <c:formatCode>General</c:formatCode>
                <c:ptCount val="13"/>
                <c:pt idx="0">
                  <c:v>29</c:v>
                </c:pt>
                <c:pt idx="8">
                  <c:v>200</c:v>
                </c:pt>
                <c:pt idx="9">
                  <c:v>175</c:v>
                </c:pt>
                <c:pt idx="10">
                  <c:v>107</c:v>
                </c:pt>
                <c:pt idx="11">
                  <c:v>204</c:v>
                </c:pt>
                <c:pt idx="12">
                  <c:v>174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B099-EC46-B81B-0E695F5E3B6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18430688"/>
        <c:axId val="617764016"/>
      </c:scatterChart>
      <c:valAx>
        <c:axId val="618430688"/>
        <c:scaling>
          <c:orientation val="minMax"/>
        </c:scaling>
        <c:delete val="1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617764016"/>
        <c:crosses val="autoZero"/>
        <c:crossBetween val="midCat"/>
      </c:valAx>
      <c:valAx>
        <c:axId val="6177640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CH"/>
          </a:p>
        </c:txPr>
        <c:crossAx val="61843068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CH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7912842583683016E-2"/>
          <c:y val="0.1060894103477934"/>
          <c:w val="0.92690083661417322"/>
          <c:h val="0.82954073391112615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0">
                <a:solidFill>
                  <a:schemeClr val="accent1"/>
                </a:solidFill>
              </a:ln>
              <a:effectLst/>
            </c:spPr>
          </c:marker>
          <c:dPt>
            <c:idx val="0"/>
            <c:marker>
              <c:symbol val="circle"/>
              <c:size val="5"/>
              <c:spPr>
                <a:noFill/>
                <a:ln w="95250">
                  <a:noFill/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7-B099-EC46-B81B-0E695F5E3B66}"/>
              </c:ext>
            </c:extLst>
          </c:dPt>
          <c:dPt>
            <c:idx val="1"/>
            <c:marker>
              <c:symbol val="circle"/>
              <c:size val="5"/>
              <c:spPr>
                <a:solidFill>
                  <a:schemeClr val="accent1"/>
                </a:solidFill>
                <a:ln w="95250">
                  <a:solidFill>
                    <a:srgbClr val="C0000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1-B099-EC46-B81B-0E695F5E3B66}"/>
              </c:ext>
            </c:extLst>
          </c:dPt>
          <c:dPt>
            <c:idx val="2"/>
            <c:marker>
              <c:symbol val="circle"/>
              <c:size val="5"/>
              <c:spPr>
                <a:solidFill>
                  <a:schemeClr val="accent1"/>
                </a:solidFill>
                <a:ln w="95250">
                  <a:solidFill>
                    <a:srgbClr val="C0000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9-B099-EC46-B81B-0E695F5E3B66}"/>
              </c:ext>
            </c:extLst>
          </c:dPt>
          <c:dPt>
            <c:idx val="3"/>
            <c:marker>
              <c:symbol val="circle"/>
              <c:size val="5"/>
              <c:spPr>
                <a:solidFill>
                  <a:schemeClr val="accent1"/>
                </a:solidFill>
                <a:ln w="95250">
                  <a:solidFill>
                    <a:srgbClr val="C0000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8-B099-EC46-B81B-0E695F5E3B66}"/>
              </c:ext>
            </c:extLst>
          </c:dPt>
          <c:dPt>
            <c:idx val="4"/>
            <c:marker>
              <c:symbol val="circle"/>
              <c:size val="5"/>
              <c:spPr>
                <a:solidFill>
                  <a:schemeClr val="accent1"/>
                </a:solidFill>
                <a:ln w="95250">
                  <a:solidFill>
                    <a:srgbClr val="C00000"/>
                  </a:solidFill>
                </a:ln>
                <a:effectLst/>
              </c:spPr>
            </c:marker>
            <c:bubble3D val="0"/>
            <c:spPr>
              <a:ln w="1905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5-0FC3-F04E-821A-5936D675C4EA}"/>
              </c:ext>
            </c:extLst>
          </c:dPt>
          <c:dPt>
            <c:idx val="5"/>
            <c:marker>
              <c:symbol val="circle"/>
              <c:size val="5"/>
              <c:spPr>
                <a:solidFill>
                  <a:schemeClr val="accent1"/>
                </a:solidFill>
                <a:ln w="95250">
                  <a:solidFill>
                    <a:srgbClr val="C0000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A-B099-EC46-B81B-0E695F5E3B66}"/>
              </c:ext>
            </c:extLst>
          </c:dPt>
          <c:dPt>
            <c:idx val="6"/>
            <c:marker>
              <c:symbol val="circle"/>
              <c:size val="5"/>
              <c:spPr>
                <a:solidFill>
                  <a:schemeClr val="accent1"/>
                </a:solidFill>
                <a:ln w="95250">
                  <a:solidFill>
                    <a:srgbClr val="C0000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B-B099-EC46-B81B-0E695F5E3B66}"/>
              </c:ext>
            </c:extLst>
          </c:dPt>
          <c:dPt>
            <c:idx val="7"/>
            <c:marker>
              <c:symbol val="circle"/>
              <c:size val="5"/>
              <c:spPr>
                <a:solidFill>
                  <a:schemeClr val="accent1"/>
                </a:solidFill>
                <a:ln w="95250">
                  <a:solidFill>
                    <a:srgbClr val="C0000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C-B099-EC46-B81B-0E695F5E3B66}"/>
              </c:ext>
            </c:extLst>
          </c:dPt>
          <c:dPt>
            <c:idx val="8"/>
            <c:marker>
              <c:symbol val="circle"/>
              <c:size val="5"/>
              <c:spPr>
                <a:noFill/>
                <a:ln w="95250">
                  <a:solidFill>
                    <a:schemeClr val="accent2">
                      <a:alpha val="80000"/>
                    </a:schemeClr>
                  </a:solidFill>
                </a:ln>
                <a:effectLst/>
              </c:spPr>
            </c:marker>
            <c:bubble3D val="0"/>
            <c:spPr>
              <a:ln w="1905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4-B099-EC46-B81B-0E695F5E3B66}"/>
              </c:ext>
            </c:extLst>
          </c:dPt>
          <c:dPt>
            <c:idx val="9"/>
            <c:marker>
              <c:symbol val="circle"/>
              <c:size val="5"/>
              <c:spPr>
                <a:noFill/>
                <a:ln w="95250">
                  <a:solidFill>
                    <a:schemeClr val="accent2">
                      <a:alpha val="8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5-B099-EC46-B81B-0E695F5E3B66}"/>
              </c:ext>
            </c:extLst>
          </c:dPt>
          <c:dPt>
            <c:idx val="10"/>
            <c:marker>
              <c:symbol val="circle"/>
              <c:size val="5"/>
              <c:spPr>
                <a:noFill/>
                <a:ln w="95250">
                  <a:solidFill>
                    <a:schemeClr val="accent2">
                      <a:alpha val="8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6-B099-EC46-B81B-0E695F5E3B66}"/>
              </c:ext>
            </c:extLst>
          </c:dPt>
          <c:dPt>
            <c:idx val="11"/>
            <c:marker>
              <c:symbol val="circle"/>
              <c:size val="5"/>
              <c:spPr>
                <a:noFill/>
                <a:ln w="95250">
                  <a:solidFill>
                    <a:schemeClr val="tx1">
                      <a:alpha val="80000"/>
                    </a:schemeClr>
                  </a:solidFill>
                </a:ln>
                <a:effectLst/>
              </c:spPr>
            </c:marker>
            <c:bubble3D val="0"/>
            <c:spPr>
              <a:ln w="1905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2-B099-EC46-B81B-0E695F5E3B66}"/>
              </c:ext>
            </c:extLst>
          </c:dPt>
          <c:dPt>
            <c:idx val="12"/>
            <c:marker>
              <c:symbol val="circle"/>
              <c:size val="5"/>
              <c:spPr>
                <a:noFill/>
                <a:ln w="95250">
                  <a:noFill/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3-B099-EC46-B81B-0E695F5E3B66}"/>
              </c:ext>
            </c:extLst>
          </c:dPt>
          <c:xVal>
            <c:numRef>
              <c:f>Sheet1!$A$2:$A$14</c:f>
              <c:numCache>
                <c:formatCode>General</c:formatCode>
                <c:ptCount val="13"/>
                <c:pt idx="0">
                  <c:v>2.5</c:v>
                </c:pt>
                <c:pt idx="8">
                  <c:v>1.5</c:v>
                </c:pt>
                <c:pt idx="9">
                  <c:v>1.5</c:v>
                </c:pt>
                <c:pt idx="10">
                  <c:v>1.5</c:v>
                </c:pt>
                <c:pt idx="11">
                  <c:v>0.5</c:v>
                </c:pt>
                <c:pt idx="12">
                  <c:v>0.5</c:v>
                </c:pt>
              </c:numCache>
            </c:numRef>
          </c:xVal>
          <c:yVal>
            <c:numRef>
              <c:f>Sheet1!$B$2:$B$14</c:f>
              <c:numCache>
                <c:formatCode>General</c:formatCode>
                <c:ptCount val="13"/>
                <c:pt idx="0">
                  <c:v>29</c:v>
                </c:pt>
                <c:pt idx="8">
                  <c:v>200</c:v>
                </c:pt>
                <c:pt idx="9">
                  <c:v>175</c:v>
                </c:pt>
                <c:pt idx="10">
                  <c:v>107</c:v>
                </c:pt>
                <c:pt idx="11">
                  <c:v>204</c:v>
                </c:pt>
                <c:pt idx="12">
                  <c:v>174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B099-EC46-B81B-0E695F5E3B6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18430688"/>
        <c:axId val="617764016"/>
      </c:scatterChart>
      <c:valAx>
        <c:axId val="618430688"/>
        <c:scaling>
          <c:orientation val="minMax"/>
        </c:scaling>
        <c:delete val="1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617764016"/>
        <c:crosses val="autoZero"/>
        <c:crossBetween val="midCat"/>
      </c:valAx>
      <c:valAx>
        <c:axId val="6177640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CH"/>
          </a:p>
        </c:txPr>
        <c:crossAx val="61843068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CH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7912842583683016E-2"/>
          <c:y val="0.1060894103477934"/>
          <c:w val="0.92690083661417322"/>
          <c:h val="0.82954073391112615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noFill/>
              <a:ln w="95250">
                <a:solidFill>
                  <a:schemeClr val="accent1"/>
                </a:solidFill>
              </a:ln>
              <a:effectLst/>
            </c:spPr>
          </c:marker>
          <c:dPt>
            <c:idx val="0"/>
            <c:marker>
              <c:symbol val="circle"/>
              <c:size val="5"/>
              <c:spPr>
                <a:noFill/>
                <a:ln w="95250">
                  <a:solidFill>
                    <a:srgbClr val="C00000">
                      <a:alpha val="80000"/>
                    </a:srgb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0-19D0-1348-AC0F-CCFD8895399E}"/>
              </c:ext>
            </c:extLst>
          </c:dPt>
          <c:dPt>
            <c:idx val="1"/>
            <c:marker>
              <c:symbol val="circle"/>
              <c:size val="5"/>
              <c:spPr>
                <a:noFill/>
                <a:ln w="95250">
                  <a:solidFill>
                    <a:srgbClr val="C00000">
                      <a:alpha val="80000"/>
                    </a:srgb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1-19D0-1348-AC0F-CCFD8895399E}"/>
              </c:ext>
            </c:extLst>
          </c:dPt>
          <c:dPt>
            <c:idx val="2"/>
            <c:marker>
              <c:symbol val="circle"/>
              <c:size val="5"/>
              <c:spPr>
                <a:noFill/>
                <a:ln w="95250">
                  <a:solidFill>
                    <a:srgbClr val="C00000">
                      <a:alpha val="80000"/>
                    </a:srgb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2-19D0-1348-AC0F-CCFD8895399E}"/>
              </c:ext>
            </c:extLst>
          </c:dPt>
          <c:dPt>
            <c:idx val="3"/>
            <c:marker>
              <c:symbol val="circle"/>
              <c:size val="5"/>
              <c:spPr>
                <a:noFill/>
                <a:ln w="95250">
                  <a:solidFill>
                    <a:srgbClr val="C00000">
                      <a:alpha val="80000"/>
                    </a:srgb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3-19D0-1348-AC0F-CCFD8895399E}"/>
              </c:ext>
            </c:extLst>
          </c:dPt>
          <c:dPt>
            <c:idx val="4"/>
            <c:marker>
              <c:symbol val="circle"/>
              <c:size val="5"/>
              <c:spPr>
                <a:noFill/>
                <a:ln w="95250">
                  <a:solidFill>
                    <a:srgbClr val="C00000">
                      <a:alpha val="80000"/>
                    </a:srgbClr>
                  </a:solidFill>
                </a:ln>
                <a:effectLst/>
              </c:spPr>
            </c:marker>
            <c:bubble3D val="0"/>
            <c:spPr>
              <a:ln w="1905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5-19D0-1348-AC0F-CCFD8895399E}"/>
              </c:ext>
            </c:extLst>
          </c:dPt>
          <c:dPt>
            <c:idx val="5"/>
            <c:marker>
              <c:symbol val="circle"/>
              <c:size val="5"/>
              <c:spPr>
                <a:noFill/>
                <a:ln w="95250">
                  <a:solidFill>
                    <a:srgbClr val="C00000">
                      <a:alpha val="80000"/>
                    </a:srgb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6-19D0-1348-AC0F-CCFD8895399E}"/>
              </c:ext>
            </c:extLst>
          </c:dPt>
          <c:dPt>
            <c:idx val="6"/>
            <c:marker>
              <c:symbol val="circle"/>
              <c:size val="5"/>
              <c:spPr>
                <a:noFill/>
                <a:ln w="95250">
                  <a:solidFill>
                    <a:srgbClr val="C0000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7-19D0-1348-AC0F-CCFD8895399E}"/>
              </c:ext>
            </c:extLst>
          </c:dPt>
          <c:dPt>
            <c:idx val="7"/>
            <c:marker>
              <c:symbol val="circle"/>
              <c:size val="5"/>
              <c:spPr>
                <a:noFill/>
                <a:ln w="95250">
                  <a:solidFill>
                    <a:srgbClr val="C00000">
                      <a:alpha val="80000"/>
                    </a:srgb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8-19D0-1348-AC0F-CCFD8895399E}"/>
              </c:ext>
            </c:extLst>
          </c:dPt>
          <c:dPt>
            <c:idx val="8"/>
            <c:marker>
              <c:symbol val="circle"/>
              <c:size val="5"/>
              <c:spPr>
                <a:noFill/>
                <a:ln w="95250">
                  <a:solidFill>
                    <a:schemeClr val="accent2">
                      <a:alpha val="80000"/>
                    </a:schemeClr>
                  </a:solidFill>
                </a:ln>
                <a:effectLst/>
              </c:spPr>
            </c:marker>
            <c:bubble3D val="0"/>
            <c:spPr>
              <a:ln w="1905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A-19D0-1348-AC0F-CCFD8895399E}"/>
              </c:ext>
            </c:extLst>
          </c:dPt>
          <c:dPt>
            <c:idx val="9"/>
            <c:marker>
              <c:symbol val="circle"/>
              <c:size val="5"/>
              <c:spPr>
                <a:noFill/>
                <a:ln w="95250">
                  <a:solidFill>
                    <a:schemeClr val="accent2">
                      <a:alpha val="8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B-19D0-1348-AC0F-CCFD8895399E}"/>
              </c:ext>
            </c:extLst>
          </c:dPt>
          <c:dPt>
            <c:idx val="10"/>
            <c:marker>
              <c:symbol val="circle"/>
              <c:size val="5"/>
              <c:spPr>
                <a:noFill/>
                <a:ln w="95250">
                  <a:solidFill>
                    <a:schemeClr val="accent2">
                      <a:alpha val="8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C-19D0-1348-AC0F-CCFD8895399E}"/>
              </c:ext>
            </c:extLst>
          </c:dPt>
          <c:dPt>
            <c:idx val="11"/>
            <c:marker>
              <c:symbol val="circle"/>
              <c:size val="5"/>
              <c:spPr>
                <a:noFill/>
                <a:ln w="95250">
                  <a:solidFill>
                    <a:schemeClr val="tx1">
                      <a:alpha val="80000"/>
                    </a:schemeClr>
                  </a:solidFill>
                </a:ln>
                <a:effectLst/>
              </c:spPr>
            </c:marker>
            <c:bubble3D val="0"/>
            <c:spPr>
              <a:ln w="1905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E-19D0-1348-AC0F-CCFD8895399E}"/>
              </c:ext>
            </c:extLst>
          </c:dPt>
          <c:dPt>
            <c:idx val="12"/>
            <c:marker>
              <c:symbol val="circle"/>
              <c:size val="5"/>
              <c:spPr>
                <a:noFill/>
                <a:ln w="95250">
                  <a:noFill/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F-19D0-1348-AC0F-CCFD8895399E}"/>
              </c:ext>
            </c:extLst>
          </c:dPt>
          <c:xVal>
            <c:numRef>
              <c:f>Sheet1!$A$2:$A$14</c:f>
              <c:numCache>
                <c:formatCode>General</c:formatCode>
                <c:ptCount val="13"/>
                <c:pt idx="0">
                  <c:v>2.5</c:v>
                </c:pt>
                <c:pt idx="1">
                  <c:v>2.5</c:v>
                </c:pt>
                <c:pt idx="2">
                  <c:v>2.5</c:v>
                </c:pt>
                <c:pt idx="3">
                  <c:v>2.5</c:v>
                </c:pt>
                <c:pt idx="4">
                  <c:v>2.5</c:v>
                </c:pt>
                <c:pt idx="5">
                  <c:v>2.5</c:v>
                </c:pt>
                <c:pt idx="6">
                  <c:v>2.5</c:v>
                </c:pt>
                <c:pt idx="7">
                  <c:v>2.5</c:v>
                </c:pt>
                <c:pt idx="8">
                  <c:v>1.5</c:v>
                </c:pt>
                <c:pt idx="9">
                  <c:v>1.5</c:v>
                </c:pt>
                <c:pt idx="10">
                  <c:v>1.5</c:v>
                </c:pt>
                <c:pt idx="11">
                  <c:v>0.5</c:v>
                </c:pt>
                <c:pt idx="12">
                  <c:v>0.5</c:v>
                </c:pt>
              </c:numCache>
            </c:numRef>
          </c:xVal>
          <c:yVal>
            <c:numRef>
              <c:f>Sheet1!$B$2:$B$14</c:f>
              <c:numCache>
                <c:formatCode>General</c:formatCode>
                <c:ptCount val="13"/>
                <c:pt idx="0">
                  <c:v>109</c:v>
                </c:pt>
                <c:pt idx="1">
                  <c:v>116</c:v>
                </c:pt>
                <c:pt idx="2">
                  <c:v>53</c:v>
                </c:pt>
                <c:pt idx="3">
                  <c:v>90</c:v>
                </c:pt>
                <c:pt idx="4">
                  <c:v>31</c:v>
                </c:pt>
                <c:pt idx="5">
                  <c:v>41</c:v>
                </c:pt>
                <c:pt idx="6">
                  <c:v>29</c:v>
                </c:pt>
                <c:pt idx="7">
                  <c:v>29</c:v>
                </c:pt>
                <c:pt idx="8">
                  <c:v>200</c:v>
                </c:pt>
                <c:pt idx="9">
                  <c:v>175</c:v>
                </c:pt>
                <c:pt idx="10">
                  <c:v>107</c:v>
                </c:pt>
                <c:pt idx="11">
                  <c:v>204</c:v>
                </c:pt>
                <c:pt idx="12">
                  <c:v>174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10-19D0-1348-AC0F-CCFD8895399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18430688"/>
        <c:axId val="617764016"/>
      </c:scatterChart>
      <c:valAx>
        <c:axId val="618430688"/>
        <c:scaling>
          <c:orientation val="minMax"/>
        </c:scaling>
        <c:delete val="1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617764016"/>
        <c:crosses val="autoZero"/>
        <c:crossBetween val="midCat"/>
      </c:valAx>
      <c:valAx>
        <c:axId val="6177640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CH"/>
          </a:p>
        </c:txPr>
        <c:crossAx val="61843068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CH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B93F35EF-63A5-4055-9037-F79AC98646C0}" type="datetimeFigureOut">
              <a:rPr lang="en-GB" smtClean="0"/>
              <a:t>30/05/2023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6BB3F7E8-DA62-4BFF-ABC8-0200FF965DA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14585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3F7E8-DA62-4BFF-ABC8-0200FF965DA5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35163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Might be interesting if you know the output is some combination of three variables e.g. – encourages the NN to find these variables and then predict the output from them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3F7E8-DA62-4BFF-ABC8-0200FF965DA5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53759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Sort of the equivalent to </a:t>
            </a:r>
            <a:r>
              <a:rPr lang="en-US" dirty="0" err="1"/>
              <a:t>PiNNs</a:t>
            </a:r>
            <a:r>
              <a:rPr lang="en-US" dirty="0"/>
              <a:t> in supervised learning – could also add an output or a bottleneck to the network and penalize it in the reward if there is something else we want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3F7E8-DA62-4BFF-ABC8-0200FF965DA5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86168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Might be interesting if you know the output is some combination of three variables e.g. – encourages the NN to find these variables and then predict the output from them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3F7E8-DA62-4BFF-ABC8-0200FF965DA5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77694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Might be interesting if you know the output is some combination of three variables e.g. – encourages the NN to find these variables and then predict the output from them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3F7E8-DA62-4BFF-ABC8-0200FF965DA5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52967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Might be interesting if you know the output is some combination of three variables e.g. – encourages the NN to find these variables and then predict the output from them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3F7E8-DA62-4BFF-ABC8-0200FF965DA5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43899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Might be interesting if you know the output is some combination of three variables e.g. – encourages the NN to find these variables and then predict the output from them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3F7E8-DA62-4BFF-ABC8-0200FF965DA5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41583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Might be interesting if you know the output is some combination of three variables e.g. – encourages the NN to find these variables and then predict the output from them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3F7E8-DA62-4BFF-ABC8-0200FF965DA5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25081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the dots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3F7E8-DA62-4BFF-ABC8-0200FF965DA5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6340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3F7E8-DA62-4BFF-ABC8-0200FF965DA5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314149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3F7E8-DA62-4BFF-ABC8-0200FF965DA5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14351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Just some of many many examples</a:t>
            </a:r>
          </a:p>
          <a:p>
            <a:endParaRPr lang="en-US" dirty="0"/>
          </a:p>
          <a:p>
            <a:r>
              <a:rPr lang="en-US" dirty="0"/>
              <a:t>Building as running examples in this talk</a:t>
            </a:r>
          </a:p>
          <a:p>
            <a:endParaRPr lang="en-US" dirty="0"/>
          </a:p>
          <a:p>
            <a:r>
              <a:rPr lang="en-US" dirty="0"/>
              <a:t>Data for pretraining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3F7E8-DA62-4BFF-ABC8-0200FF965DA5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774442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3F7E8-DA62-4BFF-ABC8-0200FF965DA5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187537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3F7E8-DA62-4BFF-ABC8-0200FF965DA5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666456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For control Many ways to help agents online (reward shaping, residual learning, shielding, …)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3F7E8-DA62-4BFF-ABC8-0200FF965DA5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386198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825B60-F2BA-46E5-8E2D-2D2B4D1E3830}" type="slidenum">
              <a:rPr lang="de-CH" smtClean="0"/>
              <a:t>25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9521641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825B60-F2BA-46E5-8E2D-2D2B4D1E3830}" type="slidenum">
              <a:rPr lang="de-CH" smtClean="0"/>
              <a:t>26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76550657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For control Many ways to help agents online (reward shaping, residual learning, shielding, …)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3F7E8-DA62-4BFF-ABC8-0200FF965DA5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896139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For control Many ways to help agents online (reward shaping, residual learning, shielding, …)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3F7E8-DA62-4BFF-ABC8-0200FF965DA5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241841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Might be interesting if you know the output is some combination of three variables e.g. – encourages the NN to find these variables and then predict the output from them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3F7E8-DA62-4BFF-ABC8-0200FF965DA5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004597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Learning from scratch is the usual way</a:t>
            </a:r>
          </a:p>
          <a:p>
            <a:endParaRPr lang="en-US" dirty="0"/>
          </a:p>
          <a:p>
            <a:r>
              <a:rPr lang="en-US" dirty="0"/>
              <a:t>Here say physics but can be any type of knowledge really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3F7E8-DA62-4BFF-ABC8-0200FF965DA5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015040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Learning from scratch is the usual way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3F7E8-DA62-4BFF-ABC8-0200FF965DA5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66879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 this specific building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3F7E8-DA62-4BFF-ABC8-0200FF965DA5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971979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Learning from scratch is the usual way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3F7E8-DA62-4BFF-ABC8-0200FF965DA5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3733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Z_i</a:t>
            </a:r>
            <a:r>
              <a:rPr lang="en-US" dirty="0"/>
              <a:t> typically unmeasured / unobserved variable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3F7E8-DA62-4BFF-ABC8-0200FF965DA5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260806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Might be interesting if you know the output is some combination of three variables e.g. – encourages the NN to find these variables and then predict the output from them</a:t>
            </a:r>
          </a:p>
          <a:p>
            <a:r>
              <a:rPr lang="en-US" dirty="0"/>
              <a:t>Typically nice when you know there are some relationships between the outputs</a:t>
            </a:r>
          </a:p>
          <a:p>
            <a:endParaRPr lang="en-US" dirty="0"/>
          </a:p>
          <a:p>
            <a:r>
              <a:rPr lang="en-US" dirty="0"/>
              <a:t>Just examples – can do essentially anything, just put what you </a:t>
            </a:r>
            <a:r>
              <a:rPr lang="en-US" dirty="0" err="1"/>
              <a:t>knoe</a:t>
            </a:r>
            <a:r>
              <a:rPr lang="en-US" dirty="0"/>
              <a:t> in the network, and potentially modify the loss function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3F7E8-DA62-4BFF-ABC8-0200FF965DA5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787528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</a:t>
            </a:r>
            <a:r>
              <a:rPr lang="en-CH" dirty="0"/>
              <a:t>f want something that works in heating and cooling either wait 6 months or use a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3F7E8-DA62-4BFF-ABC8-0200FF965DA5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079890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</a:t>
            </a:r>
            <a:r>
              <a:rPr lang="en-CH" dirty="0"/>
              <a:t>f want something that works in heating and cooling either wait 6 months or use a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3F7E8-DA62-4BFF-ABC8-0200FF965DA5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521608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</a:t>
            </a:r>
            <a:r>
              <a:rPr lang="en-CH" dirty="0"/>
              <a:t>f want something that works in heating and cooling either wait 6 months or use a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3F7E8-DA62-4BFF-ABC8-0200FF965DA5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202644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</a:t>
            </a:r>
            <a:r>
              <a:rPr lang="en-CH" dirty="0"/>
              <a:t>f want something that works in heating and cooling either wait 6 months or use a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3F7E8-DA62-4BFF-ABC8-0200FF965DA5}" type="slidenum">
              <a:rPr lang="en-GB" smtClean="0"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71343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</a:t>
            </a:r>
            <a:r>
              <a:rPr lang="en-CH" dirty="0"/>
              <a:t>f want something that works in heating and cooling either wait 6 months or use a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3F7E8-DA62-4BFF-ABC8-0200FF965DA5}" type="slidenum">
              <a:rPr lang="en-GB" smtClean="0"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060907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</a:t>
            </a:r>
            <a:r>
              <a:rPr lang="en-CH" dirty="0"/>
              <a:t>f want something that works in heating and cooling either wait 6 months or use a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3F7E8-DA62-4BFF-ABC8-0200FF965DA5}" type="slidenum">
              <a:rPr lang="en-GB" smtClean="0"/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770540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</a:t>
            </a:r>
            <a:r>
              <a:rPr lang="en-CH" dirty="0"/>
              <a:t>f want something that works in heating and cooling either wait 6 months or use a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3F7E8-DA62-4BFF-ABC8-0200FF965DA5}" type="slidenum">
              <a:rPr lang="en-GB" smtClean="0"/>
              <a:t>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86411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the case of physical systems</a:t>
            </a:r>
          </a:p>
          <a:p>
            <a:endParaRPr lang="en-US" dirty="0"/>
          </a:p>
          <a:p>
            <a:r>
              <a:rPr lang="en-US" dirty="0"/>
              <a:t>We (often) know a lot about the system to control</a:t>
            </a:r>
            <a:endParaRPr lang="en-US" baseline="30000" dirty="0"/>
          </a:p>
          <a:p>
            <a:pPr lvl="1"/>
            <a:r>
              <a:rPr lang="en-US" dirty="0"/>
              <a:t>Simplified model</a:t>
            </a:r>
          </a:p>
          <a:p>
            <a:pPr lvl="1"/>
            <a:r>
              <a:rPr lang="en-US" dirty="0"/>
              <a:t>Simplified controller</a:t>
            </a:r>
          </a:p>
          <a:p>
            <a:pPr lvl="1"/>
            <a:r>
              <a:rPr lang="en-US" dirty="0"/>
              <a:t>…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i="1" dirty="0">
                <a:solidFill>
                  <a:srgbClr val="C00000"/>
                </a:solidFill>
                <a:sym typeface="Wingdings" pitchFamily="2" charset="2"/>
              </a:rPr>
              <a:t> Prior (physical) knowledge of the system</a:t>
            </a:r>
            <a:endParaRPr lang="en-US" i="1" dirty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3F7E8-DA62-4BFF-ABC8-0200FF965DA5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164630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</a:t>
            </a:r>
            <a:r>
              <a:rPr lang="en-CH" dirty="0"/>
              <a:t>f want something that works in heating and cooling either wait 6 months or use a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3F7E8-DA62-4BFF-ABC8-0200FF965DA5}" type="slidenum">
              <a:rPr lang="en-GB" smtClean="0"/>
              <a:t>45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618680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3F7E8-DA62-4BFF-ABC8-0200FF965DA5}" type="slidenum">
              <a:rPr lang="en-GB" smtClean="0"/>
              <a:t>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149221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3F7E8-DA62-4BFF-ABC8-0200FF965DA5}" type="slidenum">
              <a:rPr lang="en-GB" smtClean="0"/>
              <a:t>50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096199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3F7E8-DA62-4BFF-ABC8-0200FF965DA5}" type="slidenum">
              <a:rPr lang="en-GB" smtClean="0"/>
              <a:t>51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096199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3F7E8-DA62-4BFF-ABC8-0200FF965DA5}" type="slidenum">
              <a:rPr lang="en-GB" smtClean="0"/>
              <a:t>52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921005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Learning from scratch is the usual way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3F7E8-DA62-4BFF-ABC8-0200FF965DA5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03442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Learning from scratch is the usual way</a:t>
            </a:r>
          </a:p>
          <a:p>
            <a:endParaRPr lang="en-US" dirty="0"/>
          </a:p>
          <a:p>
            <a:r>
              <a:rPr lang="en-US" dirty="0"/>
              <a:t>Here say physics but can be any type of knowledge really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3F7E8-DA62-4BFF-ABC8-0200FF965DA5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44481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the case of physical systems</a:t>
            </a:r>
          </a:p>
          <a:p>
            <a:endParaRPr lang="en-US" dirty="0"/>
          </a:p>
          <a:p>
            <a:r>
              <a:rPr lang="en-US" dirty="0"/>
              <a:t>Again, there are a lot of ways to go about it, we chose this formulation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3F7E8-DA62-4BFF-ABC8-0200FF965DA5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52805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In the case of physical systems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3F7E8-DA62-4BFF-ABC8-0200FF965DA5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941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3F7E8-DA62-4BFF-ABC8-0200FF965DA5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11853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DCE4FC-1140-4A1C-9976-AF940926BF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6B9F9C-C500-45AE-88F7-EACA1CF017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08166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 S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re 1">
            <a:extLst>
              <a:ext uri="{FF2B5EF4-FFF2-40B4-BE49-F238E27FC236}">
                <a16:creationId xmlns:a16="http://schemas.microsoft.com/office/drawing/2014/main" id="{F8A63042-1968-452E-BFE5-0765CA5BE2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1224" y="482657"/>
            <a:ext cx="8361815" cy="653385"/>
          </a:xfrm>
        </p:spPr>
        <p:txBody>
          <a:bodyPr>
            <a:normAutofit/>
          </a:bodyPr>
          <a:lstStyle>
            <a:lvl1pPr>
              <a:defRPr sz="3200" b="1"/>
            </a:lvl1pPr>
          </a:lstStyle>
          <a:p>
            <a:endParaRPr lang="fr-CH" dirty="0"/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D1FF6447-4559-403C-874C-97CC2E43D4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48836" y="1293971"/>
            <a:ext cx="11057009" cy="492395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114767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roblem S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re 1">
            <a:extLst>
              <a:ext uri="{FF2B5EF4-FFF2-40B4-BE49-F238E27FC236}">
                <a16:creationId xmlns:a16="http://schemas.microsoft.com/office/drawing/2014/main" id="{F8A63042-1968-452E-BFE5-0765CA5BE2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1224" y="482657"/>
            <a:ext cx="8361815" cy="653385"/>
          </a:xfrm>
        </p:spPr>
        <p:txBody>
          <a:bodyPr>
            <a:normAutofit/>
          </a:bodyPr>
          <a:lstStyle>
            <a:lvl1pPr>
              <a:defRPr sz="3200" b="1"/>
            </a:lvl1pPr>
          </a:lstStyle>
          <a:p>
            <a:endParaRPr lang="fr-CH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66ED5D7-9341-0543-95EB-CE16359454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48836" y="1293971"/>
            <a:ext cx="11057009" cy="492395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59165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roblem S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re 1">
            <a:extLst>
              <a:ext uri="{FF2B5EF4-FFF2-40B4-BE49-F238E27FC236}">
                <a16:creationId xmlns:a16="http://schemas.microsoft.com/office/drawing/2014/main" id="{F8A63042-1968-452E-BFE5-0765CA5BE2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1224" y="482657"/>
            <a:ext cx="8361815" cy="653385"/>
          </a:xfrm>
        </p:spPr>
        <p:txBody>
          <a:bodyPr>
            <a:normAutofit/>
          </a:bodyPr>
          <a:lstStyle>
            <a:lvl1pPr>
              <a:defRPr sz="3200" b="1"/>
            </a:lvl1pPr>
          </a:lstStyle>
          <a:p>
            <a:endParaRPr lang="fr-CH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B36D60C-FFCA-874B-A954-2CAFE4BD3F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48836" y="1293971"/>
            <a:ext cx="11057009" cy="492395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135543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roblem S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re 1">
            <a:extLst>
              <a:ext uri="{FF2B5EF4-FFF2-40B4-BE49-F238E27FC236}">
                <a16:creationId xmlns:a16="http://schemas.microsoft.com/office/drawing/2014/main" id="{F8A63042-1968-452E-BFE5-0765CA5BE2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1224" y="482657"/>
            <a:ext cx="8361815" cy="653385"/>
          </a:xfrm>
        </p:spPr>
        <p:txBody>
          <a:bodyPr>
            <a:normAutofit/>
          </a:bodyPr>
          <a:lstStyle>
            <a:lvl1pPr>
              <a:defRPr sz="3200" b="1"/>
            </a:lvl1pPr>
          </a:lstStyle>
          <a:p>
            <a:endParaRPr lang="fr-CH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BE63E25-4794-984C-B1DA-B8D1749C71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48836" y="1293971"/>
            <a:ext cx="11057009" cy="492395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324954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Problem S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re 1">
            <a:extLst>
              <a:ext uri="{FF2B5EF4-FFF2-40B4-BE49-F238E27FC236}">
                <a16:creationId xmlns:a16="http://schemas.microsoft.com/office/drawing/2014/main" id="{F8A63042-1968-452E-BFE5-0765CA5BE2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1224" y="482657"/>
            <a:ext cx="8361815" cy="653385"/>
          </a:xfrm>
        </p:spPr>
        <p:txBody>
          <a:bodyPr>
            <a:normAutofit/>
          </a:bodyPr>
          <a:lstStyle>
            <a:lvl1pPr>
              <a:defRPr sz="3200" b="1"/>
            </a:lvl1pPr>
          </a:lstStyle>
          <a:p>
            <a:endParaRPr lang="fr-CH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AD52D62-7B44-0C49-8BAA-AFA2872BFE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48836" y="1293971"/>
            <a:ext cx="11057009" cy="492395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235794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E009BDD-149D-4715-A5DB-7C2641713FE8}"/>
              </a:ext>
            </a:extLst>
          </p:cNvPr>
          <p:cNvSpPr/>
          <p:nvPr userDrawn="1"/>
        </p:nvSpPr>
        <p:spPr>
          <a:xfrm>
            <a:off x="10572750" y="5550535"/>
            <a:ext cx="1381125" cy="9017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7675185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F85379F-A957-464D-8E0D-24C3EB4F94E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Industry Trends – MGT412 – CAVIGGIA – DI NATALE - DELANNOY</a:t>
            </a:r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F4CB8C-8EDD-4107-9D97-E280F3B566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it-IT"/>
              <a:t>Industry Trends – MGT412 – CAVIGGIA – DI NATALE - DELANNOY</a:t>
            </a:r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180509-1430-49D1-A853-57DDF871E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6891CC2-C3CA-4BCB-80FA-6F6DA82A34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23037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8"/>
          <p:cNvSpPr/>
          <p:nvPr userDrawn="1"/>
        </p:nvSpPr>
        <p:spPr>
          <a:xfrm>
            <a:off x="-1" y="960536"/>
            <a:ext cx="12192001" cy="550005"/>
          </a:xfrm>
          <a:prstGeom prst="rect">
            <a:avLst/>
          </a:prstGeom>
          <a:solidFill>
            <a:srgbClr val="A2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4579" tIns="67289" rIns="134579" bIns="67289" rtlCol="0" anchor="ctr"/>
          <a:lstStyle/>
          <a:p>
            <a:pPr algn="ctr"/>
            <a:endParaRPr lang="en-US" sz="2400" b="1" dirty="0">
              <a:solidFill>
                <a:prstClr val="white"/>
              </a:solidFill>
            </a:endParaRPr>
          </a:p>
        </p:txBody>
      </p:sp>
      <p:pic>
        <p:nvPicPr>
          <p:cNvPr id="9" name="Image 7">
            <a:extLst>
              <a:ext uri="{FF2B5EF4-FFF2-40B4-BE49-F238E27FC236}">
                <a16:creationId xmlns:a16="http://schemas.microsoft.com/office/drawing/2014/main" id="{9B79764C-C23D-C057-4204-1160F0B565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029" b="100"/>
          <a:stretch/>
        </p:blipFill>
        <p:spPr>
          <a:xfrm>
            <a:off x="120286" y="121266"/>
            <a:ext cx="1541091" cy="716380"/>
          </a:xfrm>
          <a:prstGeom prst="rect">
            <a:avLst/>
          </a:prstGeom>
          <a:effectLst/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D9D3637-B860-BEFE-CA27-44986F2FCA1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6038" y="107569"/>
            <a:ext cx="3275771" cy="743774"/>
          </a:xfrm>
          <a:prstGeom prst="rect">
            <a:avLst/>
          </a:prstGeom>
        </p:spPr>
      </p:pic>
      <p:pic>
        <p:nvPicPr>
          <p:cNvPr id="11" name="Picture 10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352F4C35-404C-5EF6-3D2B-01121DC15F3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321279" y="206340"/>
            <a:ext cx="2394857" cy="546233"/>
          </a:xfrm>
          <a:prstGeom prst="rect">
            <a:avLst/>
          </a:prstGeom>
        </p:spPr>
      </p:pic>
      <p:pic>
        <p:nvPicPr>
          <p:cNvPr id="12" name="Picture 2" descr="Empa - Swiss Federal Laboratories for Materials Science and Technology">
            <a:extLst>
              <a:ext uri="{FF2B5EF4-FFF2-40B4-BE49-F238E27FC236}">
                <a16:creationId xmlns:a16="http://schemas.microsoft.com/office/drawing/2014/main" id="{7ED44B1C-1FD8-C59B-368B-851938B693B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1712" y="75332"/>
            <a:ext cx="2755392" cy="808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07706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hyperlink" Target="#slide=id.g177442e5b5_0_97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hyperlink" Target="#slide=id.g177442e5b5_0_67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DC6639D-2164-4D8B-9A08-579FE54B42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9C85B0-AAC1-4ECD-86BE-9471E63A8D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5" name="Shape 6">
            <a:extLst>
              <a:ext uri="{FF2B5EF4-FFF2-40B4-BE49-F238E27FC236}">
                <a16:creationId xmlns:a16="http://schemas.microsoft.com/office/drawing/2014/main" id="{D8FD5879-B15C-43E3-8C21-19827F6D435F}"/>
              </a:ext>
            </a:extLst>
          </p:cNvPr>
          <p:cNvSpPr/>
          <p:nvPr userDrawn="1"/>
        </p:nvSpPr>
        <p:spPr>
          <a:xfrm>
            <a:off x="11811000" y="6477000"/>
            <a:ext cx="381000" cy="381000"/>
          </a:xfrm>
          <a:prstGeom prst="rect">
            <a:avLst/>
          </a:prstGeom>
          <a:solidFill>
            <a:srgbClr val="4B719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16" name="Shape 7">
            <a:extLst>
              <a:ext uri="{FF2B5EF4-FFF2-40B4-BE49-F238E27FC236}">
                <a16:creationId xmlns:a16="http://schemas.microsoft.com/office/drawing/2014/main" id="{729FDAE8-196D-4C60-86E9-45779DFA9768}"/>
              </a:ext>
            </a:extLst>
          </p:cNvPr>
          <p:cNvSpPr/>
          <p:nvPr userDrawn="1"/>
        </p:nvSpPr>
        <p:spPr>
          <a:xfrm>
            <a:off x="2357034" y="6477000"/>
            <a:ext cx="9453965" cy="381000"/>
          </a:xfrm>
          <a:prstGeom prst="rect">
            <a:avLst/>
          </a:prstGeom>
          <a:solidFill>
            <a:srgbClr val="A3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Calibri"/>
              <a:cs typeface="Calibri"/>
              <a:sym typeface="Calibri"/>
            </a:endParaRPr>
          </a:p>
        </p:txBody>
      </p:sp>
      <p:sp>
        <p:nvSpPr>
          <p:cNvPr id="17" name="Shape 9">
            <a:hlinkClick r:id="rId11"/>
            <a:extLst>
              <a:ext uri="{FF2B5EF4-FFF2-40B4-BE49-F238E27FC236}">
                <a16:creationId xmlns:a16="http://schemas.microsoft.com/office/drawing/2014/main" id="{49F25C13-C245-4038-BA24-351645E2316B}"/>
              </a:ext>
            </a:extLst>
          </p:cNvPr>
          <p:cNvSpPr txBox="1"/>
          <p:nvPr userDrawn="1"/>
        </p:nvSpPr>
        <p:spPr>
          <a:xfrm>
            <a:off x="2353530" y="6475280"/>
            <a:ext cx="1460814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CH" sz="1200" dirty="0">
                <a:solidFill>
                  <a:schemeClr val="bg1"/>
                </a:solidFill>
              </a:rPr>
              <a:t>Loris DI NATALE</a:t>
            </a:r>
            <a:endParaRPr lang="en-GB" sz="1200" dirty="0">
              <a:solidFill>
                <a:schemeClr val="bg1"/>
              </a:solidFill>
            </a:endParaRPr>
          </a:p>
        </p:txBody>
      </p:sp>
      <p:sp>
        <p:nvSpPr>
          <p:cNvPr id="18" name="Shape 10">
            <a:hlinkClick r:id="rId12"/>
            <a:extLst>
              <a:ext uri="{FF2B5EF4-FFF2-40B4-BE49-F238E27FC236}">
                <a16:creationId xmlns:a16="http://schemas.microsoft.com/office/drawing/2014/main" id="{575B574C-6D50-4F64-979F-E7C92BB3F534}"/>
              </a:ext>
            </a:extLst>
          </p:cNvPr>
          <p:cNvSpPr txBox="1"/>
          <p:nvPr userDrawn="1"/>
        </p:nvSpPr>
        <p:spPr>
          <a:xfrm>
            <a:off x="11810999" y="6478143"/>
            <a:ext cx="381002" cy="381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sz="1000" b="1" kern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pPr algn="ctr">
                <a:buClr>
                  <a:srgbClr val="000000"/>
                </a:buClr>
                <a:buFont typeface="Arial"/>
                <a:buNone/>
              </a:pPr>
              <a:t>‹#›</a:t>
            </a:fld>
            <a:endParaRPr sz="1000" b="1" kern="0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" name="Shape 9">
            <a:hlinkClick r:id="rId11"/>
            <a:extLst>
              <a:ext uri="{FF2B5EF4-FFF2-40B4-BE49-F238E27FC236}">
                <a16:creationId xmlns:a16="http://schemas.microsoft.com/office/drawing/2014/main" id="{65EB01B1-1EDA-1D49-9865-1AC0B60DA66F}"/>
              </a:ext>
            </a:extLst>
          </p:cNvPr>
          <p:cNvSpPr txBox="1"/>
          <p:nvPr userDrawn="1"/>
        </p:nvSpPr>
        <p:spPr>
          <a:xfrm>
            <a:off x="4144832" y="6462754"/>
            <a:ext cx="5878368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CH" sz="1200" dirty="0" err="1">
                <a:solidFill>
                  <a:schemeClr val="bg1"/>
                </a:solidFill>
              </a:rPr>
              <a:t>PiNNs</a:t>
            </a:r>
            <a:r>
              <a:rPr lang="fr-CH" sz="1200" dirty="0">
                <a:solidFill>
                  <a:schemeClr val="bg1"/>
                </a:solidFill>
              </a:rPr>
              <a:t> for modeling and control</a:t>
            </a:r>
            <a:endParaRPr lang="en-GB" sz="1200" dirty="0">
              <a:solidFill>
                <a:schemeClr val="bg1"/>
              </a:solidFill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F9B6AEF4-0273-8B41-B107-264544EC533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029" b="100"/>
          <a:stretch/>
        </p:blipFill>
        <p:spPr>
          <a:xfrm>
            <a:off x="104321" y="6464526"/>
            <a:ext cx="811621" cy="377284"/>
          </a:xfrm>
          <a:prstGeom prst="rect">
            <a:avLst/>
          </a:prstGeom>
          <a:effectLst/>
        </p:spPr>
      </p:pic>
      <p:sp>
        <p:nvSpPr>
          <p:cNvPr id="10" name="Shape 9">
            <a:hlinkClick r:id="rId11"/>
            <a:extLst>
              <a:ext uri="{FF2B5EF4-FFF2-40B4-BE49-F238E27FC236}">
                <a16:creationId xmlns:a16="http://schemas.microsoft.com/office/drawing/2014/main" id="{32C8B0B2-C7F9-F249-8D7C-EBEAE8789677}"/>
              </a:ext>
            </a:extLst>
          </p:cNvPr>
          <p:cNvSpPr txBox="1"/>
          <p:nvPr userDrawn="1"/>
        </p:nvSpPr>
        <p:spPr>
          <a:xfrm>
            <a:off x="10546914" y="6477000"/>
            <a:ext cx="1253877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3DD4C12-510C-6243-8C35-21477AF667F3}" type="datetime1">
              <a:rPr lang="fr-CH" sz="1200" smtClean="0">
                <a:solidFill>
                  <a:schemeClr val="bg1"/>
                </a:solidFill>
              </a:rPr>
              <a:t>30.05.23</a:t>
            </a:fld>
            <a:endParaRPr lang="en-GB" sz="12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8D7795-9B9D-F14F-81E0-2D3DC6FB5A7F}"/>
              </a:ext>
            </a:extLst>
          </p:cNvPr>
          <p:cNvSpPr txBox="1"/>
          <p:nvPr userDrawn="1"/>
        </p:nvSpPr>
        <p:spPr>
          <a:xfrm>
            <a:off x="636104" y="586408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CH" dirty="0"/>
          </a:p>
        </p:txBody>
      </p:sp>
      <p:pic>
        <p:nvPicPr>
          <p:cNvPr id="9" name="Picture 8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1217878E-A530-B247-99D7-06566779535C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749" y="6515076"/>
            <a:ext cx="811621" cy="282303"/>
          </a:xfrm>
          <a:prstGeom prst="rect">
            <a:avLst/>
          </a:prstGeom>
        </p:spPr>
      </p:pic>
      <p:sp>
        <p:nvSpPr>
          <p:cNvPr id="21" name="Shape 56">
            <a:extLst>
              <a:ext uri="{FF2B5EF4-FFF2-40B4-BE49-F238E27FC236}">
                <a16:creationId xmlns:a16="http://schemas.microsoft.com/office/drawing/2014/main" id="{826D5B12-DE25-EC4E-BD3C-375B6DA08F6D}"/>
              </a:ext>
            </a:extLst>
          </p:cNvPr>
          <p:cNvSpPr/>
          <p:nvPr userDrawn="1"/>
        </p:nvSpPr>
        <p:spPr>
          <a:xfrm>
            <a:off x="847303" y="1032767"/>
            <a:ext cx="512100" cy="27300"/>
          </a:xfrm>
          <a:prstGeom prst="rect">
            <a:avLst/>
          </a:prstGeom>
          <a:solidFill>
            <a:srgbClr val="A401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12979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4" r:id="rId3"/>
    <p:sldLayoutId id="2147483668" r:id="rId4"/>
    <p:sldLayoutId id="2147483669" r:id="rId5"/>
    <p:sldLayoutId id="2147483670" r:id="rId6"/>
    <p:sldLayoutId id="2147483663" r:id="rId7"/>
    <p:sldLayoutId id="2147483655" r:id="rId8"/>
    <p:sldLayoutId id="2147483671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8.png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emf"/><Relationship Id="rId4" Type="http://schemas.openxmlformats.org/officeDocument/2006/relationships/image" Target="../media/image28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emf"/><Relationship Id="rId4" Type="http://schemas.openxmlformats.org/officeDocument/2006/relationships/image" Target="../media/image29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emf"/><Relationship Id="rId5" Type="http://schemas.openxmlformats.org/officeDocument/2006/relationships/image" Target="../media/image31.emf"/><Relationship Id="rId4" Type="http://schemas.openxmlformats.org/officeDocument/2006/relationships/image" Target="../media/image28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emf"/><Relationship Id="rId5" Type="http://schemas.openxmlformats.org/officeDocument/2006/relationships/image" Target="../media/image32.emf"/><Relationship Id="rId4" Type="http://schemas.openxmlformats.org/officeDocument/2006/relationships/image" Target="../media/image28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7" Type="http://schemas.openxmlformats.org/officeDocument/2006/relationships/image" Target="../media/image34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emf"/><Relationship Id="rId5" Type="http://schemas.openxmlformats.org/officeDocument/2006/relationships/image" Target="../media/image33.emf"/><Relationship Id="rId4" Type="http://schemas.openxmlformats.org/officeDocument/2006/relationships/image" Target="../media/image32.em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emf"/><Relationship Id="rId3" Type="http://schemas.openxmlformats.org/officeDocument/2006/relationships/image" Target="../media/image27.emf"/><Relationship Id="rId7" Type="http://schemas.openxmlformats.org/officeDocument/2006/relationships/image" Target="../media/image36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emf"/><Relationship Id="rId5" Type="http://schemas.openxmlformats.org/officeDocument/2006/relationships/image" Target="../media/image32.emf"/><Relationship Id="rId4" Type="http://schemas.openxmlformats.org/officeDocument/2006/relationships/image" Target="../media/image29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mailto:loris.dinatale@empa.ch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www.empa.ch/web/dilo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7" Type="http://schemas.openxmlformats.org/officeDocument/2006/relationships/image" Target="../media/image28.e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emf"/><Relationship Id="rId5" Type="http://schemas.openxmlformats.org/officeDocument/2006/relationships/image" Target="../media/image27.emf"/><Relationship Id="rId4" Type="http://schemas.openxmlformats.org/officeDocument/2006/relationships/image" Target="../media/image37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7" Type="http://schemas.openxmlformats.org/officeDocument/2006/relationships/image" Target="../media/image17.e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emf"/><Relationship Id="rId5" Type="http://schemas.openxmlformats.org/officeDocument/2006/relationships/image" Target="../media/image21.emf"/><Relationship Id="rId4" Type="http://schemas.openxmlformats.org/officeDocument/2006/relationships/image" Target="../media/image20.emf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emf"/><Relationship Id="rId3" Type="http://schemas.openxmlformats.org/officeDocument/2006/relationships/image" Target="../media/image20.emf"/><Relationship Id="rId7" Type="http://schemas.openxmlformats.org/officeDocument/2006/relationships/image" Target="../media/image19.em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emf"/><Relationship Id="rId5" Type="http://schemas.openxmlformats.org/officeDocument/2006/relationships/image" Target="../media/image40.emf"/><Relationship Id="rId4" Type="http://schemas.openxmlformats.org/officeDocument/2006/relationships/image" Target="../media/image21.emf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emf"/><Relationship Id="rId3" Type="http://schemas.openxmlformats.org/officeDocument/2006/relationships/image" Target="../media/image41.emf"/><Relationship Id="rId7" Type="http://schemas.openxmlformats.org/officeDocument/2006/relationships/image" Target="../media/image24.em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emf"/><Relationship Id="rId5" Type="http://schemas.openxmlformats.org/officeDocument/2006/relationships/image" Target="../media/image21.emf"/><Relationship Id="rId4" Type="http://schemas.openxmlformats.org/officeDocument/2006/relationships/image" Target="../media/image20.emf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emf"/><Relationship Id="rId3" Type="http://schemas.openxmlformats.org/officeDocument/2006/relationships/image" Target="../media/image20.emf"/><Relationship Id="rId7" Type="http://schemas.openxmlformats.org/officeDocument/2006/relationships/image" Target="../media/image19.em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emf"/><Relationship Id="rId5" Type="http://schemas.openxmlformats.org/officeDocument/2006/relationships/image" Target="../media/image40.emf"/><Relationship Id="rId4" Type="http://schemas.openxmlformats.org/officeDocument/2006/relationships/image" Target="../media/image21.emf"/><Relationship Id="rId9" Type="http://schemas.openxmlformats.org/officeDocument/2006/relationships/image" Target="../media/image17.emf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emf"/><Relationship Id="rId3" Type="http://schemas.openxmlformats.org/officeDocument/2006/relationships/image" Target="../media/image19.emf"/><Relationship Id="rId7" Type="http://schemas.openxmlformats.org/officeDocument/2006/relationships/image" Target="../media/image24.em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emf"/><Relationship Id="rId5" Type="http://schemas.openxmlformats.org/officeDocument/2006/relationships/image" Target="../media/image21.emf"/><Relationship Id="rId4" Type="http://schemas.openxmlformats.org/officeDocument/2006/relationships/image" Target="../media/image20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emf"/><Relationship Id="rId4" Type="http://schemas.openxmlformats.org/officeDocument/2006/relationships/image" Target="../media/image45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1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emf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emf"/><Relationship Id="rId5" Type="http://schemas.openxmlformats.org/officeDocument/2006/relationships/image" Target="../media/image58.emf"/><Relationship Id="rId4" Type="http://schemas.openxmlformats.org/officeDocument/2006/relationships/image" Target="../media/image57.e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e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image" Target="../media/image60.em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em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7" Type="http://schemas.openxmlformats.org/officeDocument/2006/relationships/image" Target="../media/image21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emf"/><Relationship Id="rId5" Type="http://schemas.openxmlformats.org/officeDocument/2006/relationships/image" Target="../media/image19.emf"/><Relationship Id="rId4" Type="http://schemas.openxmlformats.org/officeDocument/2006/relationships/image" Target="../media/image18.emf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212.12380" TargetMode="External"/><Relationship Id="rId7" Type="http://schemas.openxmlformats.org/officeDocument/2006/relationships/hyperlink" Target="https://doi.org/10.1109/ICCA54724.2022.9831914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doi.org/" TargetMode="External"/><Relationship Id="rId5" Type="http://schemas.openxmlformats.org/officeDocument/2006/relationships/hyperlink" Target="https://arxiv.org/abs/2211.16691" TargetMode="External"/><Relationship Id="rId4" Type="http://schemas.openxmlformats.org/officeDocument/2006/relationships/hyperlink" Target="https://doi.org/10.1016/j.apenergy.2022.119806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7" Type="http://schemas.openxmlformats.org/officeDocument/2006/relationships/image" Target="../media/image17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emf"/><Relationship Id="rId5" Type="http://schemas.openxmlformats.org/officeDocument/2006/relationships/image" Target="../media/image21.emf"/><Relationship Id="rId4" Type="http://schemas.openxmlformats.org/officeDocument/2006/relationships/image" Target="../media/image20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emf"/><Relationship Id="rId5" Type="http://schemas.openxmlformats.org/officeDocument/2006/relationships/image" Target="../media/image15.emf"/><Relationship Id="rId4" Type="http://schemas.openxmlformats.org/officeDocument/2006/relationships/image" Target="../media/image16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emf"/><Relationship Id="rId4" Type="http://schemas.openxmlformats.org/officeDocument/2006/relationships/image" Target="../media/image26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Neue «HiLo»-Unit am Nest eröffnet: Leichtbau und moderne Technik | Baublatt">
            <a:extLst>
              <a:ext uri="{FF2B5EF4-FFF2-40B4-BE49-F238E27FC236}">
                <a16:creationId xmlns:a16="http://schemas.microsoft.com/office/drawing/2014/main" id="{32820AE2-CE27-24E2-5CD3-6A90DEADFF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257" y="1511166"/>
            <a:ext cx="6683543" cy="53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el 9"/>
          <p:cNvSpPr>
            <a:spLocks noGrp="1"/>
          </p:cNvSpPr>
          <p:nvPr>
            <p:ph type="title" idx="4294967295"/>
          </p:nvPr>
        </p:nvSpPr>
        <p:spPr>
          <a:xfrm>
            <a:off x="386810" y="1546392"/>
            <a:ext cx="10991849" cy="1051078"/>
          </a:xfrm>
        </p:spPr>
        <p:txBody>
          <a:bodyPr>
            <a:normAutofit/>
          </a:bodyPr>
          <a:lstStyle/>
          <a:p>
            <a:r>
              <a:rPr lang="de-DE" sz="3200" b="1" dirty="0"/>
              <a:t>Physics-</a:t>
            </a:r>
            <a:r>
              <a:rPr lang="de-DE" sz="3200" b="1" dirty="0" err="1"/>
              <a:t>inspired</a:t>
            </a:r>
            <a:r>
              <a:rPr lang="de-DE" sz="3200" b="1" dirty="0"/>
              <a:t> </a:t>
            </a:r>
            <a:r>
              <a:rPr lang="de-DE" sz="3200" b="1" dirty="0" err="1"/>
              <a:t>Neural</a:t>
            </a:r>
            <a:r>
              <a:rPr lang="de-DE" sz="3200" b="1" dirty="0"/>
              <a:t> Networks </a:t>
            </a:r>
            <a:r>
              <a:rPr lang="de-DE" sz="3200" b="1" dirty="0" err="1"/>
              <a:t>for</a:t>
            </a:r>
            <a:r>
              <a:rPr lang="de-DE" sz="3200" b="1" dirty="0"/>
              <a:t> </a:t>
            </a:r>
            <a:br>
              <a:rPr lang="de-DE" sz="3200" b="1" dirty="0"/>
            </a:br>
            <a:r>
              <a:rPr lang="de-DE" sz="3200" b="1" dirty="0" err="1"/>
              <a:t>building</a:t>
            </a:r>
            <a:r>
              <a:rPr lang="de-DE" sz="3200" b="1" dirty="0"/>
              <a:t> </a:t>
            </a:r>
            <a:r>
              <a:rPr lang="de-DE" sz="3200" b="1" dirty="0" err="1"/>
              <a:t>modeling</a:t>
            </a:r>
            <a:r>
              <a:rPr lang="de-DE" sz="3200" b="1" dirty="0"/>
              <a:t> and </a:t>
            </a:r>
            <a:r>
              <a:rPr lang="de-DE" sz="3200" b="1" dirty="0" err="1"/>
              <a:t>control</a:t>
            </a:r>
            <a:endParaRPr lang="de-CH" sz="2800" dirty="0"/>
          </a:p>
        </p:txBody>
      </p:sp>
      <p:grpSp>
        <p:nvGrpSpPr>
          <p:cNvPr id="14" name="Gruppieren 13"/>
          <p:cNvGrpSpPr>
            <a:grpSpLocks noChangeAspect="1"/>
          </p:cNvGrpSpPr>
          <p:nvPr/>
        </p:nvGrpSpPr>
        <p:grpSpPr>
          <a:xfrm>
            <a:off x="0" y="5274846"/>
            <a:ext cx="12192000" cy="1610540"/>
            <a:chOff x="332538" y="18668379"/>
            <a:chExt cx="21431527" cy="2831062"/>
          </a:xfrm>
        </p:grpSpPr>
        <p:pic>
          <p:nvPicPr>
            <p:cNvPr id="15" name="Picture 2" descr="http://cliparts.co/cliparts/riL/na5/riLna54i8.png"/>
            <p:cNvPicPr>
              <a:picLocks noChangeAspect="1" noChangeArrowheads="1"/>
            </p:cNvPicPr>
            <p:nvPr userDrawn="1"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67" t="12049" r="3067" b="21981"/>
            <a:stretch/>
          </p:blipFill>
          <p:spPr bwMode="auto">
            <a:xfrm>
              <a:off x="332538" y="19222592"/>
              <a:ext cx="21431527" cy="2253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6" descr="http://www.cliparthut.com/clip-arts/855/drawing-hills-and-mountains-855836.png"/>
            <p:cNvPicPr>
              <a:picLocks noChangeAspect="1" noChangeArrowheads="1"/>
            </p:cNvPicPr>
            <p:nvPr userDrawn="1"/>
          </p:nvPicPr>
          <p:blipFill rotWithShape="1"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569" b="44405"/>
            <a:stretch/>
          </p:blipFill>
          <p:spPr bwMode="auto">
            <a:xfrm>
              <a:off x="332538" y="18668379"/>
              <a:ext cx="7976635" cy="28310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2"/>
            <p:cNvPicPr>
              <a:picLocks noChangeAspect="1" noChangeArrowheads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2636" y="19549240"/>
              <a:ext cx="10445618" cy="18545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8" name="Picture 2"/>
            <p:cNvPicPr>
              <a:picLocks noChangeAspect="1" noChangeArrowheads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11138350" y="19549240"/>
              <a:ext cx="10445618" cy="18545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9" name="Rounded Rectangle 24"/>
            <p:cNvSpPr/>
            <p:nvPr userDrawn="1"/>
          </p:nvSpPr>
          <p:spPr>
            <a:xfrm>
              <a:off x="14608458" y="19841476"/>
              <a:ext cx="425220" cy="399791"/>
            </a:xfrm>
            <a:prstGeom prst="roundRect">
              <a:avLst/>
            </a:prstGeom>
            <a:solidFill>
              <a:srgbClr val="A2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34579" tIns="67289" rIns="134579" bIns="67289" rtlCol="0" anchor="ctr"/>
            <a:lstStyle/>
            <a:p>
              <a:pPr algn="ctr"/>
              <a:endParaRPr lang="en-GB" sz="2400" dirty="0">
                <a:solidFill>
                  <a:prstClr val="white"/>
                </a:solidFill>
              </a:endParaRPr>
            </a:p>
          </p:txBody>
        </p:sp>
        <p:sp>
          <p:nvSpPr>
            <p:cNvPr id="20" name="Rounded Rectangle 25"/>
            <p:cNvSpPr/>
            <p:nvPr userDrawn="1"/>
          </p:nvSpPr>
          <p:spPr>
            <a:xfrm>
              <a:off x="2809083" y="19884731"/>
              <a:ext cx="294136" cy="281082"/>
            </a:xfrm>
            <a:prstGeom prst="roundRect">
              <a:avLst/>
            </a:prstGeom>
            <a:solidFill>
              <a:srgbClr val="A2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34579" tIns="67289" rIns="134579" bIns="67289" rtlCol="0" anchor="ctr"/>
            <a:lstStyle/>
            <a:p>
              <a:pPr algn="ctr"/>
              <a:endParaRPr lang="en-GB" sz="2400" dirty="0">
                <a:solidFill>
                  <a:prstClr val="white"/>
                </a:solidFill>
              </a:endParaRPr>
            </a:p>
          </p:txBody>
        </p:sp>
        <p:sp>
          <p:nvSpPr>
            <p:cNvPr id="21" name="Rounded Rectangle 26"/>
            <p:cNvSpPr/>
            <p:nvPr userDrawn="1"/>
          </p:nvSpPr>
          <p:spPr>
            <a:xfrm>
              <a:off x="10788642" y="20182654"/>
              <a:ext cx="540290" cy="527506"/>
            </a:xfrm>
            <a:prstGeom prst="roundRect">
              <a:avLst/>
            </a:prstGeom>
            <a:solidFill>
              <a:srgbClr val="A2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34579" tIns="67289" rIns="134579" bIns="67289" rtlCol="0" anchor="ctr"/>
            <a:lstStyle/>
            <a:p>
              <a:pPr algn="ctr"/>
              <a:endParaRPr lang="en-GB" sz="2400" dirty="0">
                <a:solidFill>
                  <a:prstClr val="white"/>
                </a:solidFill>
              </a:endParaRPr>
            </a:p>
          </p:txBody>
        </p:sp>
      </p:grpSp>
      <p:sp>
        <p:nvSpPr>
          <p:cNvPr id="11" name="Textplatzhalter 10"/>
          <p:cNvSpPr>
            <a:spLocks noGrp="1"/>
          </p:cNvSpPr>
          <p:nvPr>
            <p:ph type="body" sz="quarter" idx="4294967295"/>
          </p:nvPr>
        </p:nvSpPr>
        <p:spPr>
          <a:xfrm>
            <a:off x="386810" y="2705967"/>
            <a:ext cx="10991849" cy="2816961"/>
          </a:xfrm>
        </p:spPr>
        <p:txBody>
          <a:bodyPr wrap="none">
            <a:noAutofit/>
          </a:bodyPr>
          <a:lstStyle/>
          <a:p>
            <a:pPr marL="0" indent="0">
              <a:buNone/>
            </a:pPr>
            <a:r>
              <a:rPr lang="de-CH" sz="2400" b="1" i="1" dirty="0"/>
              <a:t>Loris Di Natale </a:t>
            </a:r>
            <a:r>
              <a:rPr lang="de-CH" sz="2400" b="1" i="1" baseline="30000" dirty="0"/>
              <a:t>1,2</a:t>
            </a:r>
            <a:r>
              <a:rPr lang="de-CH" sz="2400" b="1" i="1" dirty="0"/>
              <a:t> </a:t>
            </a:r>
            <a:br>
              <a:rPr lang="de-CH" sz="2400" b="1" i="1" dirty="0"/>
            </a:br>
            <a:r>
              <a:rPr lang="de-CH" sz="2400" i="1" dirty="0"/>
              <a:t>Bratislav </a:t>
            </a:r>
            <a:r>
              <a:rPr lang="de-CH" sz="2400" i="1" dirty="0" err="1"/>
              <a:t>Svetozarevic</a:t>
            </a:r>
            <a:r>
              <a:rPr lang="de-CH" sz="2400" i="1" dirty="0"/>
              <a:t> </a:t>
            </a:r>
            <a:r>
              <a:rPr lang="de-CH" sz="2400" i="1" baseline="30000" dirty="0"/>
              <a:t>1</a:t>
            </a:r>
            <a:r>
              <a:rPr lang="de-CH" sz="2400" i="1" dirty="0"/>
              <a:t> </a:t>
            </a:r>
            <a:br>
              <a:rPr lang="de-CH" sz="2400" i="1" dirty="0"/>
            </a:br>
            <a:r>
              <a:rPr lang="de-CH" sz="2400" i="1" dirty="0"/>
              <a:t>Philipp Heer </a:t>
            </a:r>
            <a:r>
              <a:rPr lang="de-CH" sz="2400" i="1" baseline="30000" dirty="0"/>
              <a:t>1</a:t>
            </a:r>
            <a:r>
              <a:rPr lang="de-CH" sz="2400" i="1" dirty="0"/>
              <a:t> </a:t>
            </a:r>
            <a:br>
              <a:rPr lang="de-CH" sz="2400" i="1" dirty="0"/>
            </a:br>
            <a:r>
              <a:rPr lang="de-CH" sz="2400" i="1" dirty="0"/>
              <a:t>Colin N. Jones </a:t>
            </a:r>
            <a:r>
              <a:rPr lang="de-CH" sz="2400" i="1" baseline="30000" dirty="0"/>
              <a:t>2</a:t>
            </a:r>
            <a:endParaRPr lang="de-CH" sz="1400" i="1" baseline="30000" dirty="0"/>
          </a:p>
          <a:p>
            <a:pPr marL="0" indent="0">
              <a:buNone/>
            </a:pPr>
            <a:r>
              <a:rPr lang="de-CH" sz="1800" baseline="30000" dirty="0"/>
              <a:t>1</a:t>
            </a:r>
            <a:r>
              <a:rPr lang="de-CH" sz="1800" dirty="0"/>
              <a:t>Urban Energy Systems Lab, Empa, </a:t>
            </a:r>
            <a:r>
              <a:rPr lang="de-CH" sz="1800" dirty="0" err="1"/>
              <a:t>Switzerland</a:t>
            </a:r>
            <a:endParaRPr lang="de-CH" sz="1800" dirty="0"/>
          </a:p>
          <a:p>
            <a:pPr marL="0" indent="0">
              <a:buNone/>
            </a:pPr>
            <a:r>
              <a:rPr lang="de-CH" sz="1800" baseline="30000" dirty="0"/>
              <a:t>2</a:t>
            </a:r>
            <a:r>
              <a:rPr lang="de-CH" sz="1800" dirty="0"/>
              <a:t>Automatic Control Lab, EPFL, </a:t>
            </a:r>
            <a:r>
              <a:rPr lang="de-CH" sz="1800" dirty="0" err="1"/>
              <a:t>Switzerland</a:t>
            </a:r>
            <a:endParaRPr lang="de-CH" sz="1800" dirty="0"/>
          </a:p>
          <a:p>
            <a:pPr marL="0" indent="0">
              <a:buNone/>
            </a:pPr>
            <a:endParaRPr lang="de-CH" sz="1050" b="1" dirty="0"/>
          </a:p>
          <a:p>
            <a:pPr marL="0" indent="0">
              <a:buNone/>
            </a:pPr>
            <a:r>
              <a:rPr lang="fr-CH" sz="2000" dirty="0"/>
              <a:t>American Control </a:t>
            </a:r>
            <a:r>
              <a:rPr lang="fr-CH" sz="2000" dirty="0" err="1"/>
              <a:t>Conference</a:t>
            </a:r>
            <a:r>
              <a:rPr lang="fr-CH" sz="2000" dirty="0"/>
              <a:t> 2023, San Diego</a:t>
            </a:r>
          </a:p>
          <a:p>
            <a:pPr marL="0" indent="0">
              <a:buNone/>
            </a:pPr>
            <a:endParaRPr lang="de-CH" sz="2133" dirty="0"/>
          </a:p>
          <a:p>
            <a:pPr marL="0" indent="0">
              <a:buNone/>
            </a:pP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27190957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777D5E-6765-212F-101E-FE78FC5FA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Networks and physical systems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AA477D-09A6-E8FC-C034-4351F39B58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557" y="2391343"/>
            <a:ext cx="3311321" cy="2209786"/>
          </a:xfrm>
          <a:prstGeom prst="rect">
            <a:avLst/>
          </a:prstGeom>
        </p:spPr>
      </p:pic>
      <p:grpSp>
        <p:nvGrpSpPr>
          <p:cNvPr id="1182" name="Group 1181">
            <a:extLst>
              <a:ext uri="{FF2B5EF4-FFF2-40B4-BE49-F238E27FC236}">
                <a16:creationId xmlns:a16="http://schemas.microsoft.com/office/drawing/2014/main" id="{BE62681E-8FD1-3AB7-2E1C-C215F879320C}"/>
              </a:ext>
            </a:extLst>
          </p:cNvPr>
          <p:cNvGrpSpPr/>
          <p:nvPr/>
        </p:nvGrpSpPr>
        <p:grpSpPr>
          <a:xfrm>
            <a:off x="9389545" y="2615454"/>
            <a:ext cx="1640541" cy="1761565"/>
            <a:chOff x="8401180" y="2649074"/>
            <a:chExt cx="1640541" cy="1761565"/>
          </a:xfrm>
        </p:grpSpPr>
        <p:sp>
          <p:nvSpPr>
            <p:cNvPr id="1180" name="Rectangle 1179">
              <a:extLst>
                <a:ext uri="{FF2B5EF4-FFF2-40B4-BE49-F238E27FC236}">
                  <a16:creationId xmlns:a16="http://schemas.microsoft.com/office/drawing/2014/main" id="{281FAF1D-69EA-3A2F-FEF4-D429C793D532}"/>
                </a:ext>
              </a:extLst>
            </p:cNvPr>
            <p:cNvSpPr/>
            <p:nvPr/>
          </p:nvSpPr>
          <p:spPr>
            <a:xfrm>
              <a:off x="8401180" y="2649074"/>
              <a:ext cx="1640541" cy="17615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77" name="Group 1176">
              <a:extLst>
                <a:ext uri="{FF2B5EF4-FFF2-40B4-BE49-F238E27FC236}">
                  <a16:creationId xmlns:a16="http://schemas.microsoft.com/office/drawing/2014/main" id="{A8921B5B-2BD7-CF57-B3C8-B4B838173D55}"/>
                </a:ext>
              </a:extLst>
            </p:cNvPr>
            <p:cNvGrpSpPr/>
            <p:nvPr/>
          </p:nvGrpSpPr>
          <p:grpSpPr>
            <a:xfrm>
              <a:off x="8507364" y="2733569"/>
              <a:ext cx="1428177" cy="1493367"/>
              <a:chOff x="8514137" y="2458167"/>
              <a:chExt cx="1428177" cy="1493367"/>
            </a:xfrm>
          </p:grpSpPr>
          <p:grpSp>
            <p:nvGrpSpPr>
              <p:cNvPr id="1127" name="Group 1126">
                <a:extLst>
                  <a:ext uri="{FF2B5EF4-FFF2-40B4-BE49-F238E27FC236}">
                    <a16:creationId xmlns:a16="http://schemas.microsoft.com/office/drawing/2014/main" id="{20F380AF-BCD2-3E17-D371-7565823EFFBC}"/>
                  </a:ext>
                </a:extLst>
              </p:cNvPr>
              <p:cNvGrpSpPr/>
              <p:nvPr/>
            </p:nvGrpSpPr>
            <p:grpSpPr>
              <a:xfrm>
                <a:off x="8514137" y="2906463"/>
                <a:ext cx="1428177" cy="1045071"/>
                <a:chOff x="6096000" y="2744938"/>
                <a:chExt cx="1428177" cy="1045071"/>
              </a:xfrm>
            </p:grpSpPr>
            <p:grpSp>
              <p:nvGrpSpPr>
                <p:cNvPr id="1128" name="Group 1127">
                  <a:extLst>
                    <a:ext uri="{FF2B5EF4-FFF2-40B4-BE49-F238E27FC236}">
                      <a16:creationId xmlns:a16="http://schemas.microsoft.com/office/drawing/2014/main" id="{5B81BB1B-111B-F97C-0A75-2CE3648BBC98}"/>
                    </a:ext>
                  </a:extLst>
                </p:cNvPr>
                <p:cNvGrpSpPr/>
                <p:nvPr/>
              </p:nvGrpSpPr>
              <p:grpSpPr>
                <a:xfrm>
                  <a:off x="6096000" y="2744938"/>
                  <a:ext cx="1428177" cy="1045071"/>
                  <a:chOff x="6096000" y="2744938"/>
                  <a:chExt cx="1428177" cy="1045071"/>
                </a:xfrm>
              </p:grpSpPr>
              <p:grpSp>
                <p:nvGrpSpPr>
                  <p:cNvPr id="1159" name="Group 1158">
                    <a:extLst>
                      <a:ext uri="{FF2B5EF4-FFF2-40B4-BE49-F238E27FC236}">
                        <a16:creationId xmlns:a16="http://schemas.microsoft.com/office/drawing/2014/main" id="{428E3C1C-26E9-68A0-C216-0B76E18F4537}"/>
                      </a:ext>
                    </a:extLst>
                  </p:cNvPr>
                  <p:cNvGrpSpPr/>
                  <p:nvPr/>
                </p:nvGrpSpPr>
                <p:grpSpPr>
                  <a:xfrm>
                    <a:off x="6512059" y="2744938"/>
                    <a:ext cx="180000" cy="1045071"/>
                    <a:chOff x="6512059" y="2744938"/>
                    <a:chExt cx="180000" cy="1045071"/>
                  </a:xfrm>
                </p:grpSpPr>
                <p:sp>
                  <p:nvSpPr>
                    <p:cNvPr id="1171" name="Oval 1170">
                      <a:extLst>
                        <a:ext uri="{FF2B5EF4-FFF2-40B4-BE49-F238E27FC236}">
                          <a16:creationId xmlns:a16="http://schemas.microsoft.com/office/drawing/2014/main" id="{47DB071B-C923-6594-9732-A3A4E662F65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12059" y="2744938"/>
                      <a:ext cx="180000" cy="180000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72" name="Oval 1171">
                      <a:extLst>
                        <a:ext uri="{FF2B5EF4-FFF2-40B4-BE49-F238E27FC236}">
                          <a16:creationId xmlns:a16="http://schemas.microsoft.com/office/drawing/2014/main" id="{7FC1A2E7-5BE2-70E4-9943-501E5CA67A8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12059" y="3033295"/>
                      <a:ext cx="180000" cy="180000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73" name="Oval 1172">
                      <a:extLst>
                        <a:ext uri="{FF2B5EF4-FFF2-40B4-BE49-F238E27FC236}">
                          <a16:creationId xmlns:a16="http://schemas.microsoft.com/office/drawing/2014/main" id="{55BFC498-5717-69AF-B5A7-DF468A2403B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12059" y="3321652"/>
                      <a:ext cx="180000" cy="180000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74" name="Oval 1173">
                      <a:extLst>
                        <a:ext uri="{FF2B5EF4-FFF2-40B4-BE49-F238E27FC236}">
                          <a16:creationId xmlns:a16="http://schemas.microsoft.com/office/drawing/2014/main" id="{F75E7F47-764E-EC6F-3290-C311A7F6E78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12059" y="3610009"/>
                      <a:ext cx="180000" cy="180000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160" name="Group 1159">
                    <a:extLst>
                      <a:ext uri="{FF2B5EF4-FFF2-40B4-BE49-F238E27FC236}">
                        <a16:creationId xmlns:a16="http://schemas.microsoft.com/office/drawing/2014/main" id="{11BCDD0A-BFEC-7EF8-5A90-40FDF882EA74}"/>
                      </a:ext>
                    </a:extLst>
                  </p:cNvPr>
                  <p:cNvGrpSpPr/>
                  <p:nvPr/>
                </p:nvGrpSpPr>
                <p:grpSpPr>
                  <a:xfrm>
                    <a:off x="6096000" y="2889116"/>
                    <a:ext cx="180000" cy="756714"/>
                    <a:chOff x="6096000" y="2909455"/>
                    <a:chExt cx="180000" cy="756714"/>
                  </a:xfrm>
                </p:grpSpPr>
                <p:sp>
                  <p:nvSpPr>
                    <p:cNvPr id="1168" name="Oval 1167">
                      <a:extLst>
                        <a:ext uri="{FF2B5EF4-FFF2-40B4-BE49-F238E27FC236}">
                          <a16:creationId xmlns:a16="http://schemas.microsoft.com/office/drawing/2014/main" id="{92180989-973D-5361-7F6F-CAEEDE61822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96000" y="3486169"/>
                      <a:ext cx="180000" cy="180000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69" name="Oval 1168">
                      <a:extLst>
                        <a:ext uri="{FF2B5EF4-FFF2-40B4-BE49-F238E27FC236}">
                          <a16:creationId xmlns:a16="http://schemas.microsoft.com/office/drawing/2014/main" id="{B108E680-9243-C7B5-B75B-A5A049E897F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96000" y="3197812"/>
                      <a:ext cx="180000" cy="180000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70" name="Oval 1169">
                      <a:extLst>
                        <a:ext uri="{FF2B5EF4-FFF2-40B4-BE49-F238E27FC236}">
                          <a16:creationId xmlns:a16="http://schemas.microsoft.com/office/drawing/2014/main" id="{A810D7D6-D48B-8740-92C4-7EB59ED056F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96000" y="2909455"/>
                      <a:ext cx="180000" cy="180000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161" name="Group 1160">
                    <a:extLst>
                      <a:ext uri="{FF2B5EF4-FFF2-40B4-BE49-F238E27FC236}">
                        <a16:creationId xmlns:a16="http://schemas.microsoft.com/office/drawing/2014/main" id="{67E92B2A-5660-F9B4-C965-0243AEE05268}"/>
                      </a:ext>
                    </a:extLst>
                  </p:cNvPr>
                  <p:cNvGrpSpPr/>
                  <p:nvPr/>
                </p:nvGrpSpPr>
                <p:grpSpPr>
                  <a:xfrm>
                    <a:off x="6928118" y="2889116"/>
                    <a:ext cx="180000" cy="756714"/>
                    <a:chOff x="6512059" y="4763437"/>
                    <a:chExt cx="180000" cy="756714"/>
                  </a:xfrm>
                </p:grpSpPr>
                <p:sp>
                  <p:nvSpPr>
                    <p:cNvPr id="1165" name="Oval 1164">
                      <a:extLst>
                        <a:ext uri="{FF2B5EF4-FFF2-40B4-BE49-F238E27FC236}">
                          <a16:creationId xmlns:a16="http://schemas.microsoft.com/office/drawing/2014/main" id="{3039ADB0-58EB-93DA-3865-E7C003A6AA2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12059" y="5340151"/>
                      <a:ext cx="180000" cy="180000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66" name="Oval 1165">
                      <a:extLst>
                        <a:ext uri="{FF2B5EF4-FFF2-40B4-BE49-F238E27FC236}">
                          <a16:creationId xmlns:a16="http://schemas.microsoft.com/office/drawing/2014/main" id="{9CA66C43-597D-C3A1-6E63-E7F8AA6518F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12059" y="5051794"/>
                      <a:ext cx="180000" cy="180000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67" name="Oval 1166">
                      <a:extLst>
                        <a:ext uri="{FF2B5EF4-FFF2-40B4-BE49-F238E27FC236}">
                          <a16:creationId xmlns:a16="http://schemas.microsoft.com/office/drawing/2014/main" id="{697206ED-57D4-908A-A5F7-8265160C84D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12059" y="4763437"/>
                      <a:ext cx="180000" cy="180000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162" name="Group 1161">
                    <a:extLst>
                      <a:ext uri="{FF2B5EF4-FFF2-40B4-BE49-F238E27FC236}">
                        <a16:creationId xmlns:a16="http://schemas.microsoft.com/office/drawing/2014/main" id="{9577ECD8-D428-63D6-59AB-15B787CA57E1}"/>
                      </a:ext>
                    </a:extLst>
                  </p:cNvPr>
                  <p:cNvGrpSpPr/>
                  <p:nvPr/>
                </p:nvGrpSpPr>
                <p:grpSpPr>
                  <a:xfrm>
                    <a:off x="7344177" y="3042449"/>
                    <a:ext cx="180000" cy="468358"/>
                    <a:chOff x="6512059" y="5628508"/>
                    <a:chExt cx="180000" cy="468358"/>
                  </a:xfrm>
                </p:grpSpPr>
                <p:sp>
                  <p:nvSpPr>
                    <p:cNvPr id="1163" name="Oval 1162">
                      <a:extLst>
                        <a:ext uri="{FF2B5EF4-FFF2-40B4-BE49-F238E27FC236}">
                          <a16:creationId xmlns:a16="http://schemas.microsoft.com/office/drawing/2014/main" id="{8C006CC5-946D-45F6-92C6-5453C28C8F1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12059" y="5916866"/>
                      <a:ext cx="180000" cy="180000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64" name="Oval 1163">
                      <a:extLst>
                        <a:ext uri="{FF2B5EF4-FFF2-40B4-BE49-F238E27FC236}">
                          <a16:creationId xmlns:a16="http://schemas.microsoft.com/office/drawing/2014/main" id="{5F3CB36A-552A-50D4-9889-0702E1875BA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12059" y="5628508"/>
                      <a:ext cx="180000" cy="180000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cxnSp>
              <p:nvCxnSpPr>
                <p:cNvPr id="1129" name="Straight Arrow Connector 1128">
                  <a:extLst>
                    <a:ext uri="{FF2B5EF4-FFF2-40B4-BE49-F238E27FC236}">
                      <a16:creationId xmlns:a16="http://schemas.microsoft.com/office/drawing/2014/main" id="{7C223B59-D516-54EF-FE71-891F66A1675D}"/>
                    </a:ext>
                  </a:extLst>
                </p:cNvPr>
                <p:cNvCxnSpPr>
                  <a:stCxn id="1170" idx="6"/>
                  <a:endCxn id="1171" idx="2"/>
                </p:cNvCxnSpPr>
                <p:nvPr/>
              </p:nvCxnSpPr>
              <p:spPr>
                <a:xfrm flipV="1">
                  <a:off x="6276000" y="2834938"/>
                  <a:ext cx="236059" cy="144178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30" name="Straight Arrow Connector 1129">
                  <a:extLst>
                    <a:ext uri="{FF2B5EF4-FFF2-40B4-BE49-F238E27FC236}">
                      <a16:creationId xmlns:a16="http://schemas.microsoft.com/office/drawing/2014/main" id="{28093832-1139-B698-D194-205E3462F6FD}"/>
                    </a:ext>
                  </a:extLst>
                </p:cNvPr>
                <p:cNvCxnSpPr>
                  <a:cxnSpLocks/>
                  <a:stCxn id="1169" idx="6"/>
                  <a:endCxn id="1171" idx="2"/>
                </p:cNvCxnSpPr>
                <p:nvPr/>
              </p:nvCxnSpPr>
              <p:spPr>
                <a:xfrm flipV="1">
                  <a:off x="6276000" y="2834938"/>
                  <a:ext cx="236059" cy="432535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31" name="Straight Arrow Connector 1130">
                  <a:extLst>
                    <a:ext uri="{FF2B5EF4-FFF2-40B4-BE49-F238E27FC236}">
                      <a16:creationId xmlns:a16="http://schemas.microsoft.com/office/drawing/2014/main" id="{A5720444-7770-CD9B-D6F9-315C5415E703}"/>
                    </a:ext>
                  </a:extLst>
                </p:cNvPr>
                <p:cNvCxnSpPr>
                  <a:cxnSpLocks/>
                  <a:stCxn id="1168" idx="6"/>
                  <a:endCxn id="1172" idx="2"/>
                </p:cNvCxnSpPr>
                <p:nvPr/>
              </p:nvCxnSpPr>
              <p:spPr>
                <a:xfrm flipV="1">
                  <a:off x="6276000" y="3123295"/>
                  <a:ext cx="236059" cy="432535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32" name="Straight Arrow Connector 1131">
                  <a:extLst>
                    <a:ext uri="{FF2B5EF4-FFF2-40B4-BE49-F238E27FC236}">
                      <a16:creationId xmlns:a16="http://schemas.microsoft.com/office/drawing/2014/main" id="{1D3C4B86-64D0-5359-3F6B-8B9535FC0CCF}"/>
                    </a:ext>
                  </a:extLst>
                </p:cNvPr>
                <p:cNvCxnSpPr>
                  <a:cxnSpLocks/>
                  <a:stCxn id="1169" idx="6"/>
                  <a:endCxn id="1174" idx="2"/>
                </p:cNvCxnSpPr>
                <p:nvPr/>
              </p:nvCxnSpPr>
              <p:spPr>
                <a:xfrm>
                  <a:off x="6276000" y="3267473"/>
                  <a:ext cx="236059" cy="432536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33" name="Straight Arrow Connector 1132">
                  <a:extLst>
                    <a:ext uri="{FF2B5EF4-FFF2-40B4-BE49-F238E27FC236}">
                      <a16:creationId xmlns:a16="http://schemas.microsoft.com/office/drawing/2014/main" id="{705D77B9-1AE6-7D88-827B-7BD0649E52D0}"/>
                    </a:ext>
                  </a:extLst>
                </p:cNvPr>
                <p:cNvCxnSpPr>
                  <a:cxnSpLocks/>
                  <a:stCxn id="1169" idx="6"/>
                  <a:endCxn id="1173" idx="2"/>
                </p:cNvCxnSpPr>
                <p:nvPr/>
              </p:nvCxnSpPr>
              <p:spPr>
                <a:xfrm>
                  <a:off x="6276000" y="3267473"/>
                  <a:ext cx="236059" cy="144179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34" name="Straight Arrow Connector 1133">
                  <a:extLst>
                    <a:ext uri="{FF2B5EF4-FFF2-40B4-BE49-F238E27FC236}">
                      <a16:creationId xmlns:a16="http://schemas.microsoft.com/office/drawing/2014/main" id="{D75FA5A5-5B14-3036-C31B-A0F6FC4AAE41}"/>
                    </a:ext>
                  </a:extLst>
                </p:cNvPr>
                <p:cNvCxnSpPr>
                  <a:cxnSpLocks/>
                  <a:stCxn id="1170" idx="6"/>
                  <a:endCxn id="1174" idx="2"/>
                </p:cNvCxnSpPr>
                <p:nvPr/>
              </p:nvCxnSpPr>
              <p:spPr>
                <a:xfrm>
                  <a:off x="6276000" y="2979116"/>
                  <a:ext cx="236059" cy="720893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35" name="Straight Arrow Connector 1134">
                  <a:extLst>
                    <a:ext uri="{FF2B5EF4-FFF2-40B4-BE49-F238E27FC236}">
                      <a16:creationId xmlns:a16="http://schemas.microsoft.com/office/drawing/2014/main" id="{A684D770-524B-DDB0-67DF-F9549089203B}"/>
                    </a:ext>
                  </a:extLst>
                </p:cNvPr>
                <p:cNvCxnSpPr>
                  <a:cxnSpLocks/>
                  <a:stCxn id="1170" idx="6"/>
                  <a:endCxn id="1173" idx="2"/>
                </p:cNvCxnSpPr>
                <p:nvPr/>
              </p:nvCxnSpPr>
              <p:spPr>
                <a:xfrm>
                  <a:off x="6276000" y="2979116"/>
                  <a:ext cx="236059" cy="432536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36" name="Straight Arrow Connector 1135">
                  <a:extLst>
                    <a:ext uri="{FF2B5EF4-FFF2-40B4-BE49-F238E27FC236}">
                      <a16:creationId xmlns:a16="http://schemas.microsoft.com/office/drawing/2014/main" id="{5E8C8CD7-CBC8-621A-8A17-022CDE7889E4}"/>
                    </a:ext>
                  </a:extLst>
                </p:cNvPr>
                <p:cNvCxnSpPr>
                  <a:cxnSpLocks/>
                  <a:stCxn id="1170" idx="6"/>
                  <a:endCxn id="1172" idx="2"/>
                </p:cNvCxnSpPr>
                <p:nvPr/>
              </p:nvCxnSpPr>
              <p:spPr>
                <a:xfrm>
                  <a:off x="6276000" y="2979116"/>
                  <a:ext cx="236059" cy="144179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37" name="Straight Arrow Connector 1136">
                  <a:extLst>
                    <a:ext uri="{FF2B5EF4-FFF2-40B4-BE49-F238E27FC236}">
                      <a16:creationId xmlns:a16="http://schemas.microsoft.com/office/drawing/2014/main" id="{EFE22767-3D2A-2A34-FD50-CEE99D92726C}"/>
                    </a:ext>
                  </a:extLst>
                </p:cNvPr>
                <p:cNvCxnSpPr>
                  <a:cxnSpLocks/>
                  <a:stCxn id="1166" idx="6"/>
                  <a:endCxn id="1164" idx="2"/>
                </p:cNvCxnSpPr>
                <p:nvPr/>
              </p:nvCxnSpPr>
              <p:spPr>
                <a:xfrm flipV="1">
                  <a:off x="7108118" y="3132449"/>
                  <a:ext cx="236059" cy="135024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38" name="Straight Arrow Connector 1137">
                  <a:extLst>
                    <a:ext uri="{FF2B5EF4-FFF2-40B4-BE49-F238E27FC236}">
                      <a16:creationId xmlns:a16="http://schemas.microsoft.com/office/drawing/2014/main" id="{0724037B-C03F-2A03-F914-A74966F460C2}"/>
                    </a:ext>
                  </a:extLst>
                </p:cNvPr>
                <p:cNvCxnSpPr>
                  <a:cxnSpLocks/>
                  <a:stCxn id="1165" idx="6"/>
                  <a:endCxn id="1163" idx="2"/>
                </p:cNvCxnSpPr>
                <p:nvPr/>
              </p:nvCxnSpPr>
              <p:spPr>
                <a:xfrm flipV="1">
                  <a:off x="7108118" y="3420807"/>
                  <a:ext cx="236059" cy="135023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39" name="Straight Arrow Connector 1138">
                  <a:extLst>
                    <a:ext uri="{FF2B5EF4-FFF2-40B4-BE49-F238E27FC236}">
                      <a16:creationId xmlns:a16="http://schemas.microsoft.com/office/drawing/2014/main" id="{340AD1AA-FBD4-2C6B-41AB-881E032C7671}"/>
                    </a:ext>
                  </a:extLst>
                </p:cNvPr>
                <p:cNvCxnSpPr>
                  <a:cxnSpLocks/>
                  <a:stCxn id="1169" idx="6"/>
                  <a:endCxn id="1172" idx="2"/>
                </p:cNvCxnSpPr>
                <p:nvPr/>
              </p:nvCxnSpPr>
              <p:spPr>
                <a:xfrm flipV="1">
                  <a:off x="6276000" y="3123295"/>
                  <a:ext cx="236059" cy="144178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0" name="Straight Arrow Connector 1139">
                  <a:extLst>
                    <a:ext uri="{FF2B5EF4-FFF2-40B4-BE49-F238E27FC236}">
                      <a16:creationId xmlns:a16="http://schemas.microsoft.com/office/drawing/2014/main" id="{9718DD7A-8C5E-CA29-0CB1-74991C8A3068}"/>
                    </a:ext>
                  </a:extLst>
                </p:cNvPr>
                <p:cNvCxnSpPr>
                  <a:cxnSpLocks/>
                  <a:stCxn id="1172" idx="6"/>
                  <a:endCxn id="1166" idx="2"/>
                </p:cNvCxnSpPr>
                <p:nvPr/>
              </p:nvCxnSpPr>
              <p:spPr>
                <a:xfrm>
                  <a:off x="6692059" y="3123295"/>
                  <a:ext cx="236059" cy="144178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1" name="Straight Arrow Connector 1140">
                  <a:extLst>
                    <a:ext uri="{FF2B5EF4-FFF2-40B4-BE49-F238E27FC236}">
                      <a16:creationId xmlns:a16="http://schemas.microsoft.com/office/drawing/2014/main" id="{7D07FDDD-8963-755B-402E-C5850367048B}"/>
                    </a:ext>
                  </a:extLst>
                </p:cNvPr>
                <p:cNvCxnSpPr>
                  <a:cxnSpLocks/>
                  <a:stCxn id="1171" idx="6"/>
                  <a:endCxn id="1166" idx="2"/>
                </p:cNvCxnSpPr>
                <p:nvPr/>
              </p:nvCxnSpPr>
              <p:spPr>
                <a:xfrm>
                  <a:off x="6692059" y="2834938"/>
                  <a:ext cx="236059" cy="432535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2" name="Straight Arrow Connector 1141">
                  <a:extLst>
                    <a:ext uri="{FF2B5EF4-FFF2-40B4-BE49-F238E27FC236}">
                      <a16:creationId xmlns:a16="http://schemas.microsoft.com/office/drawing/2014/main" id="{95E14AC3-7218-497E-5145-9F31581EC65B}"/>
                    </a:ext>
                  </a:extLst>
                </p:cNvPr>
                <p:cNvCxnSpPr>
                  <a:cxnSpLocks/>
                  <a:stCxn id="1171" idx="6"/>
                  <a:endCxn id="1167" idx="2"/>
                </p:cNvCxnSpPr>
                <p:nvPr/>
              </p:nvCxnSpPr>
              <p:spPr>
                <a:xfrm>
                  <a:off x="6692059" y="2834938"/>
                  <a:ext cx="236059" cy="144178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3" name="Straight Arrow Connector 1142">
                  <a:extLst>
                    <a:ext uri="{FF2B5EF4-FFF2-40B4-BE49-F238E27FC236}">
                      <a16:creationId xmlns:a16="http://schemas.microsoft.com/office/drawing/2014/main" id="{18F81BD7-CEDB-E57F-8194-BE6260DE7C5C}"/>
                    </a:ext>
                  </a:extLst>
                </p:cNvPr>
                <p:cNvCxnSpPr>
                  <a:cxnSpLocks/>
                  <a:stCxn id="1168" idx="6"/>
                  <a:endCxn id="1174" idx="2"/>
                </p:cNvCxnSpPr>
                <p:nvPr/>
              </p:nvCxnSpPr>
              <p:spPr>
                <a:xfrm>
                  <a:off x="6276000" y="3555830"/>
                  <a:ext cx="236059" cy="144179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4" name="Straight Arrow Connector 1143">
                  <a:extLst>
                    <a:ext uri="{FF2B5EF4-FFF2-40B4-BE49-F238E27FC236}">
                      <a16:creationId xmlns:a16="http://schemas.microsoft.com/office/drawing/2014/main" id="{B70F116A-C2BD-2CAC-1A0A-9A74900BE6D1}"/>
                    </a:ext>
                  </a:extLst>
                </p:cNvPr>
                <p:cNvCxnSpPr>
                  <a:cxnSpLocks/>
                  <a:stCxn id="1168" idx="6"/>
                  <a:endCxn id="1173" idx="2"/>
                </p:cNvCxnSpPr>
                <p:nvPr/>
              </p:nvCxnSpPr>
              <p:spPr>
                <a:xfrm flipV="1">
                  <a:off x="6276000" y="3411652"/>
                  <a:ext cx="236059" cy="144178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5" name="Straight Arrow Connector 1144">
                  <a:extLst>
                    <a:ext uri="{FF2B5EF4-FFF2-40B4-BE49-F238E27FC236}">
                      <a16:creationId xmlns:a16="http://schemas.microsoft.com/office/drawing/2014/main" id="{5D661C3B-1E95-4CD8-2211-43B6381440B2}"/>
                    </a:ext>
                  </a:extLst>
                </p:cNvPr>
                <p:cNvCxnSpPr>
                  <a:cxnSpLocks/>
                  <a:stCxn id="1167" idx="6"/>
                  <a:endCxn id="1163" idx="2"/>
                </p:cNvCxnSpPr>
                <p:nvPr/>
              </p:nvCxnSpPr>
              <p:spPr>
                <a:xfrm>
                  <a:off x="7108118" y="2979116"/>
                  <a:ext cx="236059" cy="441691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6" name="Straight Arrow Connector 1145">
                  <a:extLst>
                    <a:ext uri="{FF2B5EF4-FFF2-40B4-BE49-F238E27FC236}">
                      <a16:creationId xmlns:a16="http://schemas.microsoft.com/office/drawing/2014/main" id="{0E87B748-5BC8-BBA6-5B85-0427EFA24A69}"/>
                    </a:ext>
                  </a:extLst>
                </p:cNvPr>
                <p:cNvCxnSpPr>
                  <a:cxnSpLocks/>
                  <a:stCxn id="1165" idx="6"/>
                  <a:endCxn id="1164" idx="2"/>
                </p:cNvCxnSpPr>
                <p:nvPr/>
              </p:nvCxnSpPr>
              <p:spPr>
                <a:xfrm flipV="1">
                  <a:off x="7108118" y="3132449"/>
                  <a:ext cx="236059" cy="423381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7" name="Straight Arrow Connector 1146">
                  <a:extLst>
                    <a:ext uri="{FF2B5EF4-FFF2-40B4-BE49-F238E27FC236}">
                      <a16:creationId xmlns:a16="http://schemas.microsoft.com/office/drawing/2014/main" id="{77742875-AEB9-2566-43A0-63E4A722FE47}"/>
                    </a:ext>
                  </a:extLst>
                </p:cNvPr>
                <p:cNvCxnSpPr>
                  <a:cxnSpLocks/>
                  <a:stCxn id="1168" idx="6"/>
                  <a:endCxn id="1171" idx="2"/>
                </p:cNvCxnSpPr>
                <p:nvPr/>
              </p:nvCxnSpPr>
              <p:spPr>
                <a:xfrm flipV="1">
                  <a:off x="6276000" y="2834938"/>
                  <a:ext cx="236059" cy="720892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8" name="Straight Arrow Connector 1147">
                  <a:extLst>
                    <a:ext uri="{FF2B5EF4-FFF2-40B4-BE49-F238E27FC236}">
                      <a16:creationId xmlns:a16="http://schemas.microsoft.com/office/drawing/2014/main" id="{3D40FC70-6927-EBEE-EFD3-892CA8C39D85}"/>
                    </a:ext>
                  </a:extLst>
                </p:cNvPr>
                <p:cNvCxnSpPr>
                  <a:cxnSpLocks/>
                  <a:stCxn id="1174" idx="6"/>
                  <a:endCxn id="1167" idx="2"/>
                </p:cNvCxnSpPr>
                <p:nvPr/>
              </p:nvCxnSpPr>
              <p:spPr>
                <a:xfrm flipV="1">
                  <a:off x="6692059" y="2979116"/>
                  <a:ext cx="236059" cy="720893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9" name="Straight Arrow Connector 1148">
                  <a:extLst>
                    <a:ext uri="{FF2B5EF4-FFF2-40B4-BE49-F238E27FC236}">
                      <a16:creationId xmlns:a16="http://schemas.microsoft.com/office/drawing/2014/main" id="{FE301A13-BF8A-4B52-0BF8-125E68D0311E}"/>
                    </a:ext>
                  </a:extLst>
                </p:cNvPr>
                <p:cNvCxnSpPr>
                  <a:cxnSpLocks/>
                  <a:stCxn id="1173" idx="6"/>
                  <a:endCxn id="1165" idx="2"/>
                </p:cNvCxnSpPr>
                <p:nvPr/>
              </p:nvCxnSpPr>
              <p:spPr>
                <a:xfrm>
                  <a:off x="6692059" y="3411652"/>
                  <a:ext cx="236059" cy="144178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50" name="Straight Arrow Connector 1149">
                  <a:extLst>
                    <a:ext uri="{FF2B5EF4-FFF2-40B4-BE49-F238E27FC236}">
                      <a16:creationId xmlns:a16="http://schemas.microsoft.com/office/drawing/2014/main" id="{49552665-3B96-D3AB-600D-E7AEB05C3E9E}"/>
                    </a:ext>
                  </a:extLst>
                </p:cNvPr>
                <p:cNvCxnSpPr>
                  <a:cxnSpLocks/>
                  <a:stCxn id="1172" idx="6"/>
                  <a:endCxn id="1167" idx="2"/>
                </p:cNvCxnSpPr>
                <p:nvPr/>
              </p:nvCxnSpPr>
              <p:spPr>
                <a:xfrm flipV="1">
                  <a:off x="6692059" y="2979116"/>
                  <a:ext cx="236059" cy="144179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51" name="Straight Arrow Connector 1150">
                  <a:extLst>
                    <a:ext uri="{FF2B5EF4-FFF2-40B4-BE49-F238E27FC236}">
                      <a16:creationId xmlns:a16="http://schemas.microsoft.com/office/drawing/2014/main" id="{97008ABD-5AA4-7127-AE26-0AC6389D6EE7}"/>
                    </a:ext>
                  </a:extLst>
                </p:cNvPr>
                <p:cNvCxnSpPr>
                  <a:cxnSpLocks/>
                  <a:stCxn id="1173" idx="6"/>
                  <a:endCxn id="1167" idx="2"/>
                </p:cNvCxnSpPr>
                <p:nvPr/>
              </p:nvCxnSpPr>
              <p:spPr>
                <a:xfrm flipV="1">
                  <a:off x="6692059" y="2979116"/>
                  <a:ext cx="236059" cy="432536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52" name="Straight Arrow Connector 1151">
                  <a:extLst>
                    <a:ext uri="{FF2B5EF4-FFF2-40B4-BE49-F238E27FC236}">
                      <a16:creationId xmlns:a16="http://schemas.microsoft.com/office/drawing/2014/main" id="{D7928815-0B41-3EDF-B03B-B9753871C901}"/>
                    </a:ext>
                  </a:extLst>
                </p:cNvPr>
                <p:cNvCxnSpPr>
                  <a:cxnSpLocks/>
                  <a:stCxn id="1172" idx="6"/>
                  <a:endCxn id="1165" idx="2"/>
                </p:cNvCxnSpPr>
                <p:nvPr/>
              </p:nvCxnSpPr>
              <p:spPr>
                <a:xfrm>
                  <a:off x="6692059" y="3123295"/>
                  <a:ext cx="236059" cy="432535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53" name="Straight Arrow Connector 1152">
                  <a:extLst>
                    <a:ext uri="{FF2B5EF4-FFF2-40B4-BE49-F238E27FC236}">
                      <a16:creationId xmlns:a16="http://schemas.microsoft.com/office/drawing/2014/main" id="{D1F580FE-33C0-C31C-2F0E-1F4C453E0058}"/>
                    </a:ext>
                  </a:extLst>
                </p:cNvPr>
                <p:cNvCxnSpPr>
                  <a:cxnSpLocks/>
                  <a:stCxn id="1166" idx="6"/>
                  <a:endCxn id="1163" idx="2"/>
                </p:cNvCxnSpPr>
                <p:nvPr/>
              </p:nvCxnSpPr>
              <p:spPr>
                <a:xfrm>
                  <a:off x="7108118" y="3267473"/>
                  <a:ext cx="236059" cy="153334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54" name="Straight Arrow Connector 1153">
                  <a:extLst>
                    <a:ext uri="{FF2B5EF4-FFF2-40B4-BE49-F238E27FC236}">
                      <a16:creationId xmlns:a16="http://schemas.microsoft.com/office/drawing/2014/main" id="{164B2526-EBC2-C71C-78DF-8F1A16B0D0D4}"/>
                    </a:ext>
                  </a:extLst>
                </p:cNvPr>
                <p:cNvCxnSpPr>
                  <a:cxnSpLocks/>
                  <a:stCxn id="1171" idx="6"/>
                  <a:endCxn id="1165" idx="2"/>
                </p:cNvCxnSpPr>
                <p:nvPr/>
              </p:nvCxnSpPr>
              <p:spPr>
                <a:xfrm>
                  <a:off x="6692059" y="2834938"/>
                  <a:ext cx="236059" cy="720892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55" name="Straight Arrow Connector 1154">
                  <a:extLst>
                    <a:ext uri="{FF2B5EF4-FFF2-40B4-BE49-F238E27FC236}">
                      <a16:creationId xmlns:a16="http://schemas.microsoft.com/office/drawing/2014/main" id="{B92C0591-D6B4-06BA-2964-864C72D2A9D7}"/>
                    </a:ext>
                  </a:extLst>
                </p:cNvPr>
                <p:cNvCxnSpPr>
                  <a:cxnSpLocks/>
                  <a:stCxn id="1167" idx="6"/>
                  <a:endCxn id="1164" idx="2"/>
                </p:cNvCxnSpPr>
                <p:nvPr/>
              </p:nvCxnSpPr>
              <p:spPr>
                <a:xfrm>
                  <a:off x="7108118" y="2979116"/>
                  <a:ext cx="236059" cy="153333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56" name="Straight Arrow Connector 1155">
                  <a:extLst>
                    <a:ext uri="{FF2B5EF4-FFF2-40B4-BE49-F238E27FC236}">
                      <a16:creationId xmlns:a16="http://schemas.microsoft.com/office/drawing/2014/main" id="{D6E9C7D0-7012-9A96-325C-CE90540B38DD}"/>
                    </a:ext>
                  </a:extLst>
                </p:cNvPr>
                <p:cNvCxnSpPr>
                  <a:cxnSpLocks/>
                  <a:stCxn id="1174" idx="6"/>
                  <a:endCxn id="1165" idx="2"/>
                </p:cNvCxnSpPr>
                <p:nvPr/>
              </p:nvCxnSpPr>
              <p:spPr>
                <a:xfrm flipV="1">
                  <a:off x="6692059" y="3555830"/>
                  <a:ext cx="236059" cy="144179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57" name="Straight Arrow Connector 1156">
                  <a:extLst>
                    <a:ext uri="{FF2B5EF4-FFF2-40B4-BE49-F238E27FC236}">
                      <a16:creationId xmlns:a16="http://schemas.microsoft.com/office/drawing/2014/main" id="{7DE3E22E-8FA4-E54D-8F8F-00EF90CF34F6}"/>
                    </a:ext>
                  </a:extLst>
                </p:cNvPr>
                <p:cNvCxnSpPr>
                  <a:cxnSpLocks/>
                  <a:stCxn id="1174" idx="6"/>
                  <a:endCxn id="1166" idx="2"/>
                </p:cNvCxnSpPr>
                <p:nvPr/>
              </p:nvCxnSpPr>
              <p:spPr>
                <a:xfrm flipV="1">
                  <a:off x="6692059" y="3267473"/>
                  <a:ext cx="236059" cy="432536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58" name="Straight Arrow Connector 1157">
                  <a:extLst>
                    <a:ext uri="{FF2B5EF4-FFF2-40B4-BE49-F238E27FC236}">
                      <a16:creationId xmlns:a16="http://schemas.microsoft.com/office/drawing/2014/main" id="{9BAABBD4-AE88-2DD5-EEE9-C9DC201536B5}"/>
                    </a:ext>
                  </a:extLst>
                </p:cNvPr>
                <p:cNvCxnSpPr>
                  <a:cxnSpLocks/>
                  <a:stCxn id="1173" idx="6"/>
                  <a:endCxn id="1166" idx="2"/>
                </p:cNvCxnSpPr>
                <p:nvPr/>
              </p:nvCxnSpPr>
              <p:spPr>
                <a:xfrm flipV="1">
                  <a:off x="6692059" y="3267473"/>
                  <a:ext cx="236059" cy="144179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175" name="TextBox 1174">
                <a:extLst>
                  <a:ext uri="{FF2B5EF4-FFF2-40B4-BE49-F238E27FC236}">
                    <a16:creationId xmlns:a16="http://schemas.microsoft.com/office/drawing/2014/main" id="{46092AA6-CFAB-22F6-4A1B-10674CEF410E}"/>
                  </a:ext>
                </a:extLst>
              </p:cNvPr>
              <p:cNvSpPr txBox="1"/>
              <p:nvPr/>
            </p:nvSpPr>
            <p:spPr>
              <a:xfrm>
                <a:off x="8656658" y="2458167"/>
                <a:ext cx="1143133" cy="369332"/>
              </a:xfrm>
              <a:prstGeom prst="rect">
                <a:avLst/>
              </a:prstGeom>
              <a:noFill/>
              <a:ln w="25400"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CH" b="1" dirty="0"/>
                  <a:t>Controller</a:t>
                </a:r>
                <a:endParaRPr lang="en-CH" dirty="0"/>
              </a:p>
            </p:txBody>
          </p:sp>
        </p:grpSp>
      </p:grpSp>
      <p:grpSp>
        <p:nvGrpSpPr>
          <p:cNvPr id="1181" name="Group 1180">
            <a:extLst>
              <a:ext uri="{FF2B5EF4-FFF2-40B4-BE49-F238E27FC236}">
                <a16:creationId xmlns:a16="http://schemas.microsoft.com/office/drawing/2014/main" id="{DE6BEEF6-A147-36D5-D404-4322782120D7}"/>
              </a:ext>
            </a:extLst>
          </p:cNvPr>
          <p:cNvGrpSpPr/>
          <p:nvPr/>
        </p:nvGrpSpPr>
        <p:grpSpPr>
          <a:xfrm>
            <a:off x="6433807" y="2615454"/>
            <a:ext cx="1640541" cy="1761565"/>
            <a:chOff x="5614147" y="2649074"/>
            <a:chExt cx="1640541" cy="1761565"/>
          </a:xfrm>
        </p:grpSpPr>
        <p:sp>
          <p:nvSpPr>
            <p:cNvPr id="1179" name="Rectangle 1178">
              <a:extLst>
                <a:ext uri="{FF2B5EF4-FFF2-40B4-BE49-F238E27FC236}">
                  <a16:creationId xmlns:a16="http://schemas.microsoft.com/office/drawing/2014/main" id="{C216DB2C-BFF1-7AD2-5E26-00C161FD7906}"/>
                </a:ext>
              </a:extLst>
            </p:cNvPr>
            <p:cNvSpPr/>
            <p:nvPr/>
          </p:nvSpPr>
          <p:spPr>
            <a:xfrm>
              <a:off x="5614147" y="2649074"/>
              <a:ext cx="1640541" cy="17615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78" name="Group 1177">
              <a:extLst>
                <a:ext uri="{FF2B5EF4-FFF2-40B4-BE49-F238E27FC236}">
                  <a16:creationId xmlns:a16="http://schemas.microsoft.com/office/drawing/2014/main" id="{75C1317C-3B05-747D-942E-0BCD49902A31}"/>
                </a:ext>
              </a:extLst>
            </p:cNvPr>
            <p:cNvGrpSpPr/>
            <p:nvPr/>
          </p:nvGrpSpPr>
          <p:grpSpPr>
            <a:xfrm>
              <a:off x="5720458" y="2727064"/>
              <a:ext cx="1428177" cy="1498004"/>
              <a:chOff x="5719417" y="2453531"/>
              <a:chExt cx="1428177" cy="1498004"/>
            </a:xfrm>
          </p:grpSpPr>
          <p:grpSp>
            <p:nvGrpSpPr>
              <p:cNvPr id="1126" name="Group 1125">
                <a:extLst>
                  <a:ext uri="{FF2B5EF4-FFF2-40B4-BE49-F238E27FC236}">
                    <a16:creationId xmlns:a16="http://schemas.microsoft.com/office/drawing/2014/main" id="{A25C9E62-3D8A-BDBD-B9DF-80DAA4E98F1C}"/>
                  </a:ext>
                </a:extLst>
              </p:cNvPr>
              <p:cNvGrpSpPr/>
              <p:nvPr/>
            </p:nvGrpSpPr>
            <p:grpSpPr>
              <a:xfrm>
                <a:off x="5719417" y="2906464"/>
                <a:ext cx="1428177" cy="1045071"/>
                <a:chOff x="6096000" y="2744938"/>
                <a:chExt cx="1428177" cy="1045071"/>
              </a:xfrm>
            </p:grpSpPr>
            <p:grpSp>
              <p:nvGrpSpPr>
                <p:cNvPr id="26" name="Group 25">
                  <a:extLst>
                    <a:ext uri="{FF2B5EF4-FFF2-40B4-BE49-F238E27FC236}">
                      <a16:creationId xmlns:a16="http://schemas.microsoft.com/office/drawing/2014/main" id="{2E05C69A-5A9E-855C-ED95-924EE3124C33}"/>
                    </a:ext>
                  </a:extLst>
                </p:cNvPr>
                <p:cNvGrpSpPr/>
                <p:nvPr/>
              </p:nvGrpSpPr>
              <p:grpSpPr>
                <a:xfrm>
                  <a:off x="6096000" y="2744938"/>
                  <a:ext cx="1428177" cy="1045071"/>
                  <a:chOff x="6096000" y="2744938"/>
                  <a:chExt cx="1428177" cy="1045071"/>
                </a:xfrm>
              </p:grpSpPr>
              <p:grpSp>
                <p:nvGrpSpPr>
                  <p:cNvPr id="23" name="Group 22">
                    <a:extLst>
                      <a:ext uri="{FF2B5EF4-FFF2-40B4-BE49-F238E27FC236}">
                        <a16:creationId xmlns:a16="http://schemas.microsoft.com/office/drawing/2014/main" id="{A7E1FF75-F0B8-4192-7A9D-847035C6C34A}"/>
                      </a:ext>
                    </a:extLst>
                  </p:cNvPr>
                  <p:cNvGrpSpPr/>
                  <p:nvPr/>
                </p:nvGrpSpPr>
                <p:grpSpPr>
                  <a:xfrm>
                    <a:off x="6512059" y="2744938"/>
                    <a:ext cx="180000" cy="1045071"/>
                    <a:chOff x="6512059" y="2744938"/>
                    <a:chExt cx="180000" cy="1045071"/>
                  </a:xfrm>
                </p:grpSpPr>
                <p:sp>
                  <p:nvSpPr>
                    <p:cNvPr id="8" name="Oval 7">
                      <a:extLst>
                        <a:ext uri="{FF2B5EF4-FFF2-40B4-BE49-F238E27FC236}">
                          <a16:creationId xmlns:a16="http://schemas.microsoft.com/office/drawing/2014/main" id="{45E63F21-1608-4F1E-3AD0-13D443C0AA4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12059" y="2744938"/>
                      <a:ext cx="180000" cy="180000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0" name="Oval 9">
                      <a:extLst>
                        <a:ext uri="{FF2B5EF4-FFF2-40B4-BE49-F238E27FC236}">
                          <a16:creationId xmlns:a16="http://schemas.microsoft.com/office/drawing/2014/main" id="{36D0D95E-D4E7-C65B-38C9-295968AF820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12059" y="3033295"/>
                      <a:ext cx="180000" cy="180000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" name="Oval 10">
                      <a:extLst>
                        <a:ext uri="{FF2B5EF4-FFF2-40B4-BE49-F238E27FC236}">
                          <a16:creationId xmlns:a16="http://schemas.microsoft.com/office/drawing/2014/main" id="{38CB0CDA-3779-1256-2ABC-59448608EC6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12059" y="3321652"/>
                      <a:ext cx="180000" cy="180000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" name="Oval 11">
                      <a:extLst>
                        <a:ext uri="{FF2B5EF4-FFF2-40B4-BE49-F238E27FC236}">
                          <a16:creationId xmlns:a16="http://schemas.microsoft.com/office/drawing/2014/main" id="{F827424B-341B-FC88-5547-8700DFAC3B0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12059" y="3610009"/>
                      <a:ext cx="180000" cy="180000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22" name="Group 21">
                    <a:extLst>
                      <a:ext uri="{FF2B5EF4-FFF2-40B4-BE49-F238E27FC236}">
                        <a16:creationId xmlns:a16="http://schemas.microsoft.com/office/drawing/2014/main" id="{FD4A04EA-DEF4-849D-918A-0DCD618E9BFC}"/>
                      </a:ext>
                    </a:extLst>
                  </p:cNvPr>
                  <p:cNvGrpSpPr/>
                  <p:nvPr/>
                </p:nvGrpSpPr>
                <p:grpSpPr>
                  <a:xfrm>
                    <a:off x="6096000" y="2889116"/>
                    <a:ext cx="180000" cy="756714"/>
                    <a:chOff x="6096000" y="2909455"/>
                    <a:chExt cx="180000" cy="756714"/>
                  </a:xfrm>
                </p:grpSpPr>
                <p:sp>
                  <p:nvSpPr>
                    <p:cNvPr id="13" name="Oval 12">
                      <a:extLst>
                        <a:ext uri="{FF2B5EF4-FFF2-40B4-BE49-F238E27FC236}">
                          <a16:creationId xmlns:a16="http://schemas.microsoft.com/office/drawing/2014/main" id="{8EB0FB85-35B1-283B-AF65-31A21479507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96000" y="3486169"/>
                      <a:ext cx="180000" cy="180000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" name="Oval 13">
                      <a:extLst>
                        <a:ext uri="{FF2B5EF4-FFF2-40B4-BE49-F238E27FC236}">
                          <a16:creationId xmlns:a16="http://schemas.microsoft.com/office/drawing/2014/main" id="{5D27D33A-243E-9661-9E45-A9935DD8FFD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96000" y="3197812"/>
                      <a:ext cx="180000" cy="180000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" name="Oval 14">
                      <a:extLst>
                        <a:ext uri="{FF2B5EF4-FFF2-40B4-BE49-F238E27FC236}">
                          <a16:creationId xmlns:a16="http://schemas.microsoft.com/office/drawing/2014/main" id="{9A05C9B6-3C3C-3C48-FA0D-94E5B68A98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96000" y="2909455"/>
                      <a:ext cx="180000" cy="180000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24" name="Group 23">
                    <a:extLst>
                      <a:ext uri="{FF2B5EF4-FFF2-40B4-BE49-F238E27FC236}">
                        <a16:creationId xmlns:a16="http://schemas.microsoft.com/office/drawing/2014/main" id="{07A76A9A-75CD-C0B2-5557-838C0E547A57}"/>
                      </a:ext>
                    </a:extLst>
                  </p:cNvPr>
                  <p:cNvGrpSpPr/>
                  <p:nvPr/>
                </p:nvGrpSpPr>
                <p:grpSpPr>
                  <a:xfrm>
                    <a:off x="6928118" y="2889116"/>
                    <a:ext cx="180000" cy="756714"/>
                    <a:chOff x="6512059" y="4763437"/>
                    <a:chExt cx="180000" cy="756714"/>
                  </a:xfrm>
                </p:grpSpPr>
                <p:sp>
                  <p:nvSpPr>
                    <p:cNvPr id="16" name="Oval 15">
                      <a:extLst>
                        <a:ext uri="{FF2B5EF4-FFF2-40B4-BE49-F238E27FC236}">
                          <a16:creationId xmlns:a16="http://schemas.microsoft.com/office/drawing/2014/main" id="{A564E57B-5D1A-82E0-8154-6E6F7390209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12059" y="5340151"/>
                      <a:ext cx="180000" cy="180000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7" name="Oval 16">
                      <a:extLst>
                        <a:ext uri="{FF2B5EF4-FFF2-40B4-BE49-F238E27FC236}">
                          <a16:creationId xmlns:a16="http://schemas.microsoft.com/office/drawing/2014/main" id="{BC2D083E-C2D4-8DFD-B473-E723A74DCC6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12059" y="5051794"/>
                      <a:ext cx="180000" cy="180000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8" name="Oval 17">
                      <a:extLst>
                        <a:ext uri="{FF2B5EF4-FFF2-40B4-BE49-F238E27FC236}">
                          <a16:creationId xmlns:a16="http://schemas.microsoft.com/office/drawing/2014/main" id="{E9E90B1B-6DB0-CE8A-BD3C-545B613BB8C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12059" y="4763437"/>
                      <a:ext cx="180000" cy="180000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25" name="Group 24">
                    <a:extLst>
                      <a:ext uri="{FF2B5EF4-FFF2-40B4-BE49-F238E27FC236}">
                        <a16:creationId xmlns:a16="http://schemas.microsoft.com/office/drawing/2014/main" id="{7A4E516C-69B5-CD2C-FB78-CAA74D0D7E34}"/>
                      </a:ext>
                    </a:extLst>
                  </p:cNvPr>
                  <p:cNvGrpSpPr/>
                  <p:nvPr/>
                </p:nvGrpSpPr>
                <p:grpSpPr>
                  <a:xfrm>
                    <a:off x="7344177" y="3042449"/>
                    <a:ext cx="180000" cy="468358"/>
                    <a:chOff x="6512059" y="5628508"/>
                    <a:chExt cx="180000" cy="468358"/>
                  </a:xfrm>
                </p:grpSpPr>
                <p:sp>
                  <p:nvSpPr>
                    <p:cNvPr id="20" name="Oval 19">
                      <a:extLst>
                        <a:ext uri="{FF2B5EF4-FFF2-40B4-BE49-F238E27FC236}">
                          <a16:creationId xmlns:a16="http://schemas.microsoft.com/office/drawing/2014/main" id="{070F33DD-42DE-5136-EC35-F50EACDD1C5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12059" y="5916866"/>
                      <a:ext cx="180000" cy="180000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1" name="Oval 20">
                      <a:extLst>
                        <a:ext uri="{FF2B5EF4-FFF2-40B4-BE49-F238E27FC236}">
                          <a16:creationId xmlns:a16="http://schemas.microsoft.com/office/drawing/2014/main" id="{3AA90126-5488-724E-50FA-A72E722B218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12059" y="5628508"/>
                      <a:ext cx="180000" cy="180000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cxnSp>
              <p:nvCxnSpPr>
                <p:cNvPr id="28" name="Straight Arrow Connector 27">
                  <a:extLst>
                    <a:ext uri="{FF2B5EF4-FFF2-40B4-BE49-F238E27FC236}">
                      <a16:creationId xmlns:a16="http://schemas.microsoft.com/office/drawing/2014/main" id="{84CD0907-B952-666E-FD11-5108BAEFD10B}"/>
                    </a:ext>
                  </a:extLst>
                </p:cNvPr>
                <p:cNvCxnSpPr>
                  <a:stCxn id="15" idx="6"/>
                  <a:endCxn id="8" idx="2"/>
                </p:cNvCxnSpPr>
                <p:nvPr/>
              </p:nvCxnSpPr>
              <p:spPr>
                <a:xfrm flipV="1">
                  <a:off x="6276000" y="2834938"/>
                  <a:ext cx="236059" cy="144178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Arrow Connector 28">
                  <a:extLst>
                    <a:ext uri="{FF2B5EF4-FFF2-40B4-BE49-F238E27FC236}">
                      <a16:creationId xmlns:a16="http://schemas.microsoft.com/office/drawing/2014/main" id="{B911CCF9-6A0F-FA42-4D86-3CD91FE8DB47}"/>
                    </a:ext>
                  </a:extLst>
                </p:cNvPr>
                <p:cNvCxnSpPr>
                  <a:cxnSpLocks/>
                  <a:stCxn id="14" idx="6"/>
                  <a:endCxn id="8" idx="2"/>
                </p:cNvCxnSpPr>
                <p:nvPr/>
              </p:nvCxnSpPr>
              <p:spPr>
                <a:xfrm flipV="1">
                  <a:off x="6276000" y="2834938"/>
                  <a:ext cx="236059" cy="432535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Arrow Connector 29">
                  <a:extLst>
                    <a:ext uri="{FF2B5EF4-FFF2-40B4-BE49-F238E27FC236}">
                      <a16:creationId xmlns:a16="http://schemas.microsoft.com/office/drawing/2014/main" id="{A4CF2A58-57B6-E528-BAC8-CD7538222E59}"/>
                    </a:ext>
                  </a:extLst>
                </p:cNvPr>
                <p:cNvCxnSpPr>
                  <a:cxnSpLocks/>
                  <a:stCxn id="13" idx="6"/>
                  <a:endCxn id="10" idx="2"/>
                </p:cNvCxnSpPr>
                <p:nvPr/>
              </p:nvCxnSpPr>
              <p:spPr>
                <a:xfrm flipV="1">
                  <a:off x="6276000" y="3123295"/>
                  <a:ext cx="236059" cy="432535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Arrow Connector 30">
                  <a:extLst>
                    <a:ext uri="{FF2B5EF4-FFF2-40B4-BE49-F238E27FC236}">
                      <a16:creationId xmlns:a16="http://schemas.microsoft.com/office/drawing/2014/main" id="{76977202-BABF-7EEF-CA77-007722B4EA1F}"/>
                    </a:ext>
                  </a:extLst>
                </p:cNvPr>
                <p:cNvCxnSpPr>
                  <a:cxnSpLocks/>
                  <a:stCxn id="14" idx="6"/>
                  <a:endCxn id="12" idx="2"/>
                </p:cNvCxnSpPr>
                <p:nvPr/>
              </p:nvCxnSpPr>
              <p:spPr>
                <a:xfrm>
                  <a:off x="6276000" y="3267473"/>
                  <a:ext cx="236059" cy="432536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Arrow Connector 31">
                  <a:extLst>
                    <a:ext uri="{FF2B5EF4-FFF2-40B4-BE49-F238E27FC236}">
                      <a16:creationId xmlns:a16="http://schemas.microsoft.com/office/drawing/2014/main" id="{93795F28-B86A-1F79-29F2-34984B097E6D}"/>
                    </a:ext>
                  </a:extLst>
                </p:cNvPr>
                <p:cNvCxnSpPr>
                  <a:cxnSpLocks/>
                  <a:stCxn id="14" idx="6"/>
                  <a:endCxn id="11" idx="2"/>
                </p:cNvCxnSpPr>
                <p:nvPr/>
              </p:nvCxnSpPr>
              <p:spPr>
                <a:xfrm>
                  <a:off x="6276000" y="3267473"/>
                  <a:ext cx="236059" cy="144179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Arrow Connector 32">
                  <a:extLst>
                    <a:ext uri="{FF2B5EF4-FFF2-40B4-BE49-F238E27FC236}">
                      <a16:creationId xmlns:a16="http://schemas.microsoft.com/office/drawing/2014/main" id="{840D24D6-F325-2855-5628-7139AFB630B7}"/>
                    </a:ext>
                  </a:extLst>
                </p:cNvPr>
                <p:cNvCxnSpPr>
                  <a:cxnSpLocks/>
                  <a:stCxn id="15" idx="6"/>
                  <a:endCxn id="12" idx="2"/>
                </p:cNvCxnSpPr>
                <p:nvPr/>
              </p:nvCxnSpPr>
              <p:spPr>
                <a:xfrm>
                  <a:off x="6276000" y="2979116"/>
                  <a:ext cx="236059" cy="720893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Arrow Connector 33">
                  <a:extLst>
                    <a:ext uri="{FF2B5EF4-FFF2-40B4-BE49-F238E27FC236}">
                      <a16:creationId xmlns:a16="http://schemas.microsoft.com/office/drawing/2014/main" id="{878272DC-F186-4E9B-46AC-2888C75E4F39}"/>
                    </a:ext>
                  </a:extLst>
                </p:cNvPr>
                <p:cNvCxnSpPr>
                  <a:cxnSpLocks/>
                  <a:stCxn id="15" idx="6"/>
                  <a:endCxn id="11" idx="2"/>
                </p:cNvCxnSpPr>
                <p:nvPr/>
              </p:nvCxnSpPr>
              <p:spPr>
                <a:xfrm>
                  <a:off x="6276000" y="2979116"/>
                  <a:ext cx="236059" cy="432536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Arrow Connector 34">
                  <a:extLst>
                    <a:ext uri="{FF2B5EF4-FFF2-40B4-BE49-F238E27FC236}">
                      <a16:creationId xmlns:a16="http://schemas.microsoft.com/office/drawing/2014/main" id="{5833997B-4036-3C8E-9BEA-1BFB5B69F01C}"/>
                    </a:ext>
                  </a:extLst>
                </p:cNvPr>
                <p:cNvCxnSpPr>
                  <a:cxnSpLocks/>
                  <a:stCxn id="15" idx="6"/>
                  <a:endCxn id="10" idx="2"/>
                </p:cNvCxnSpPr>
                <p:nvPr/>
              </p:nvCxnSpPr>
              <p:spPr>
                <a:xfrm>
                  <a:off x="6276000" y="2979116"/>
                  <a:ext cx="236059" cy="144179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Straight Arrow Connector 35">
                  <a:extLst>
                    <a:ext uri="{FF2B5EF4-FFF2-40B4-BE49-F238E27FC236}">
                      <a16:creationId xmlns:a16="http://schemas.microsoft.com/office/drawing/2014/main" id="{694AE7C4-F9A5-8E49-FB04-D5BF90DDC709}"/>
                    </a:ext>
                  </a:extLst>
                </p:cNvPr>
                <p:cNvCxnSpPr>
                  <a:cxnSpLocks/>
                  <a:stCxn id="17" idx="6"/>
                  <a:endCxn id="21" idx="2"/>
                </p:cNvCxnSpPr>
                <p:nvPr/>
              </p:nvCxnSpPr>
              <p:spPr>
                <a:xfrm flipV="1">
                  <a:off x="7108118" y="3132449"/>
                  <a:ext cx="236059" cy="135024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Arrow Connector 36">
                  <a:extLst>
                    <a:ext uri="{FF2B5EF4-FFF2-40B4-BE49-F238E27FC236}">
                      <a16:creationId xmlns:a16="http://schemas.microsoft.com/office/drawing/2014/main" id="{A5700DAC-9825-E1DA-27BB-76006D0B96D8}"/>
                    </a:ext>
                  </a:extLst>
                </p:cNvPr>
                <p:cNvCxnSpPr>
                  <a:cxnSpLocks/>
                  <a:stCxn id="16" idx="6"/>
                  <a:endCxn id="20" idx="2"/>
                </p:cNvCxnSpPr>
                <p:nvPr/>
              </p:nvCxnSpPr>
              <p:spPr>
                <a:xfrm flipV="1">
                  <a:off x="7108118" y="3420807"/>
                  <a:ext cx="236059" cy="135023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Straight Arrow Connector 43">
                  <a:extLst>
                    <a:ext uri="{FF2B5EF4-FFF2-40B4-BE49-F238E27FC236}">
                      <a16:creationId xmlns:a16="http://schemas.microsoft.com/office/drawing/2014/main" id="{29EECB02-380C-169D-066B-680B9BC97726}"/>
                    </a:ext>
                  </a:extLst>
                </p:cNvPr>
                <p:cNvCxnSpPr>
                  <a:cxnSpLocks/>
                  <a:stCxn id="14" idx="6"/>
                  <a:endCxn id="10" idx="2"/>
                </p:cNvCxnSpPr>
                <p:nvPr/>
              </p:nvCxnSpPr>
              <p:spPr>
                <a:xfrm flipV="1">
                  <a:off x="6276000" y="3123295"/>
                  <a:ext cx="236059" cy="144178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Straight Arrow Connector 44">
                  <a:extLst>
                    <a:ext uri="{FF2B5EF4-FFF2-40B4-BE49-F238E27FC236}">
                      <a16:creationId xmlns:a16="http://schemas.microsoft.com/office/drawing/2014/main" id="{4D11E218-C19F-B158-986A-3B420B734E24}"/>
                    </a:ext>
                  </a:extLst>
                </p:cNvPr>
                <p:cNvCxnSpPr>
                  <a:cxnSpLocks/>
                  <a:stCxn id="10" idx="6"/>
                  <a:endCxn id="17" idx="2"/>
                </p:cNvCxnSpPr>
                <p:nvPr/>
              </p:nvCxnSpPr>
              <p:spPr>
                <a:xfrm>
                  <a:off x="6692059" y="3123295"/>
                  <a:ext cx="236059" cy="144178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Arrow Connector 45">
                  <a:extLst>
                    <a:ext uri="{FF2B5EF4-FFF2-40B4-BE49-F238E27FC236}">
                      <a16:creationId xmlns:a16="http://schemas.microsoft.com/office/drawing/2014/main" id="{2C2F7CC7-FF15-D80F-C0B0-4565140A1E80}"/>
                    </a:ext>
                  </a:extLst>
                </p:cNvPr>
                <p:cNvCxnSpPr>
                  <a:cxnSpLocks/>
                  <a:stCxn id="8" idx="6"/>
                  <a:endCxn id="17" idx="2"/>
                </p:cNvCxnSpPr>
                <p:nvPr/>
              </p:nvCxnSpPr>
              <p:spPr>
                <a:xfrm>
                  <a:off x="6692059" y="2834938"/>
                  <a:ext cx="236059" cy="432535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Arrow Connector 46">
                  <a:extLst>
                    <a:ext uri="{FF2B5EF4-FFF2-40B4-BE49-F238E27FC236}">
                      <a16:creationId xmlns:a16="http://schemas.microsoft.com/office/drawing/2014/main" id="{A1DEC96E-BA17-D862-5852-7D7223E11354}"/>
                    </a:ext>
                  </a:extLst>
                </p:cNvPr>
                <p:cNvCxnSpPr>
                  <a:cxnSpLocks/>
                  <a:stCxn id="8" idx="6"/>
                  <a:endCxn id="18" idx="2"/>
                </p:cNvCxnSpPr>
                <p:nvPr/>
              </p:nvCxnSpPr>
              <p:spPr>
                <a:xfrm>
                  <a:off x="6692059" y="2834938"/>
                  <a:ext cx="236059" cy="144178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Straight Arrow Connector 47">
                  <a:extLst>
                    <a:ext uri="{FF2B5EF4-FFF2-40B4-BE49-F238E27FC236}">
                      <a16:creationId xmlns:a16="http://schemas.microsoft.com/office/drawing/2014/main" id="{CF2E89C6-6AB0-18C6-8E11-63E73F068676}"/>
                    </a:ext>
                  </a:extLst>
                </p:cNvPr>
                <p:cNvCxnSpPr>
                  <a:cxnSpLocks/>
                  <a:stCxn id="13" idx="6"/>
                  <a:endCxn id="12" idx="2"/>
                </p:cNvCxnSpPr>
                <p:nvPr/>
              </p:nvCxnSpPr>
              <p:spPr>
                <a:xfrm>
                  <a:off x="6276000" y="3555830"/>
                  <a:ext cx="236059" cy="144179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Straight Arrow Connector 48">
                  <a:extLst>
                    <a:ext uri="{FF2B5EF4-FFF2-40B4-BE49-F238E27FC236}">
                      <a16:creationId xmlns:a16="http://schemas.microsoft.com/office/drawing/2014/main" id="{2D8A595B-19EF-B949-124E-B615B5BCDF09}"/>
                    </a:ext>
                  </a:extLst>
                </p:cNvPr>
                <p:cNvCxnSpPr>
                  <a:cxnSpLocks/>
                  <a:stCxn id="13" idx="6"/>
                  <a:endCxn id="11" idx="2"/>
                </p:cNvCxnSpPr>
                <p:nvPr/>
              </p:nvCxnSpPr>
              <p:spPr>
                <a:xfrm flipV="1">
                  <a:off x="6276000" y="3411652"/>
                  <a:ext cx="236059" cy="144178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Straight Arrow Connector 49">
                  <a:extLst>
                    <a:ext uri="{FF2B5EF4-FFF2-40B4-BE49-F238E27FC236}">
                      <a16:creationId xmlns:a16="http://schemas.microsoft.com/office/drawing/2014/main" id="{8358CC07-0D33-20E3-A3FC-ECA6460F9AB4}"/>
                    </a:ext>
                  </a:extLst>
                </p:cNvPr>
                <p:cNvCxnSpPr>
                  <a:cxnSpLocks/>
                  <a:stCxn id="18" idx="6"/>
                  <a:endCxn id="20" idx="2"/>
                </p:cNvCxnSpPr>
                <p:nvPr/>
              </p:nvCxnSpPr>
              <p:spPr>
                <a:xfrm>
                  <a:off x="7108118" y="2979116"/>
                  <a:ext cx="236059" cy="441691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Straight Arrow Connector 50">
                  <a:extLst>
                    <a:ext uri="{FF2B5EF4-FFF2-40B4-BE49-F238E27FC236}">
                      <a16:creationId xmlns:a16="http://schemas.microsoft.com/office/drawing/2014/main" id="{992CF55E-33B2-D777-BFC0-11963D3B782F}"/>
                    </a:ext>
                  </a:extLst>
                </p:cNvPr>
                <p:cNvCxnSpPr>
                  <a:cxnSpLocks/>
                  <a:stCxn id="16" idx="6"/>
                  <a:endCxn id="21" idx="2"/>
                </p:cNvCxnSpPr>
                <p:nvPr/>
              </p:nvCxnSpPr>
              <p:spPr>
                <a:xfrm flipV="1">
                  <a:off x="7108118" y="3132449"/>
                  <a:ext cx="236059" cy="423381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Arrow Connector 58">
                  <a:extLst>
                    <a:ext uri="{FF2B5EF4-FFF2-40B4-BE49-F238E27FC236}">
                      <a16:creationId xmlns:a16="http://schemas.microsoft.com/office/drawing/2014/main" id="{06907FE0-9954-73C6-648C-5FE0BDAFB413}"/>
                    </a:ext>
                  </a:extLst>
                </p:cNvPr>
                <p:cNvCxnSpPr>
                  <a:cxnSpLocks/>
                  <a:stCxn id="13" idx="6"/>
                  <a:endCxn id="8" idx="2"/>
                </p:cNvCxnSpPr>
                <p:nvPr/>
              </p:nvCxnSpPr>
              <p:spPr>
                <a:xfrm flipV="1">
                  <a:off x="6276000" y="2834938"/>
                  <a:ext cx="236059" cy="720892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Straight Arrow Connector 59">
                  <a:extLst>
                    <a:ext uri="{FF2B5EF4-FFF2-40B4-BE49-F238E27FC236}">
                      <a16:creationId xmlns:a16="http://schemas.microsoft.com/office/drawing/2014/main" id="{4903A776-26AB-E265-9885-6B901B557DB8}"/>
                    </a:ext>
                  </a:extLst>
                </p:cNvPr>
                <p:cNvCxnSpPr>
                  <a:cxnSpLocks/>
                  <a:stCxn id="12" idx="6"/>
                  <a:endCxn id="18" idx="2"/>
                </p:cNvCxnSpPr>
                <p:nvPr/>
              </p:nvCxnSpPr>
              <p:spPr>
                <a:xfrm flipV="1">
                  <a:off x="6692059" y="2979116"/>
                  <a:ext cx="236059" cy="720893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Straight Arrow Connector 60">
                  <a:extLst>
                    <a:ext uri="{FF2B5EF4-FFF2-40B4-BE49-F238E27FC236}">
                      <a16:creationId xmlns:a16="http://schemas.microsoft.com/office/drawing/2014/main" id="{9DF27CDA-DB53-3146-2D48-8B5241D0FCDA}"/>
                    </a:ext>
                  </a:extLst>
                </p:cNvPr>
                <p:cNvCxnSpPr>
                  <a:cxnSpLocks/>
                  <a:stCxn id="11" idx="6"/>
                  <a:endCxn id="16" idx="2"/>
                </p:cNvCxnSpPr>
                <p:nvPr/>
              </p:nvCxnSpPr>
              <p:spPr>
                <a:xfrm>
                  <a:off x="6692059" y="3411652"/>
                  <a:ext cx="236059" cy="144178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Straight Arrow Connector 61">
                  <a:extLst>
                    <a:ext uri="{FF2B5EF4-FFF2-40B4-BE49-F238E27FC236}">
                      <a16:creationId xmlns:a16="http://schemas.microsoft.com/office/drawing/2014/main" id="{219F1A00-9274-111F-6534-B9AB066E145A}"/>
                    </a:ext>
                  </a:extLst>
                </p:cNvPr>
                <p:cNvCxnSpPr>
                  <a:cxnSpLocks/>
                  <a:stCxn id="10" idx="6"/>
                  <a:endCxn id="18" idx="2"/>
                </p:cNvCxnSpPr>
                <p:nvPr/>
              </p:nvCxnSpPr>
              <p:spPr>
                <a:xfrm flipV="1">
                  <a:off x="6692059" y="2979116"/>
                  <a:ext cx="236059" cy="144179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Straight Arrow Connector 62">
                  <a:extLst>
                    <a:ext uri="{FF2B5EF4-FFF2-40B4-BE49-F238E27FC236}">
                      <a16:creationId xmlns:a16="http://schemas.microsoft.com/office/drawing/2014/main" id="{0EABB09B-46C9-228E-8935-1D0B71185887}"/>
                    </a:ext>
                  </a:extLst>
                </p:cNvPr>
                <p:cNvCxnSpPr>
                  <a:cxnSpLocks/>
                  <a:stCxn id="11" idx="6"/>
                  <a:endCxn id="18" idx="2"/>
                </p:cNvCxnSpPr>
                <p:nvPr/>
              </p:nvCxnSpPr>
              <p:spPr>
                <a:xfrm flipV="1">
                  <a:off x="6692059" y="2979116"/>
                  <a:ext cx="236059" cy="432536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24" name="Straight Arrow Connector 1023">
                  <a:extLst>
                    <a:ext uri="{FF2B5EF4-FFF2-40B4-BE49-F238E27FC236}">
                      <a16:creationId xmlns:a16="http://schemas.microsoft.com/office/drawing/2014/main" id="{796B7AE4-8AF9-3592-E86F-6286E708AF49}"/>
                    </a:ext>
                  </a:extLst>
                </p:cNvPr>
                <p:cNvCxnSpPr>
                  <a:cxnSpLocks/>
                  <a:stCxn id="10" idx="6"/>
                  <a:endCxn id="16" idx="2"/>
                </p:cNvCxnSpPr>
                <p:nvPr/>
              </p:nvCxnSpPr>
              <p:spPr>
                <a:xfrm>
                  <a:off x="6692059" y="3123295"/>
                  <a:ext cx="236059" cy="432535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25" name="Straight Arrow Connector 1024">
                  <a:extLst>
                    <a:ext uri="{FF2B5EF4-FFF2-40B4-BE49-F238E27FC236}">
                      <a16:creationId xmlns:a16="http://schemas.microsoft.com/office/drawing/2014/main" id="{2DC10BCB-AD83-5653-FC22-3FBDA5A1AE7F}"/>
                    </a:ext>
                  </a:extLst>
                </p:cNvPr>
                <p:cNvCxnSpPr>
                  <a:cxnSpLocks/>
                  <a:stCxn id="17" idx="6"/>
                  <a:endCxn id="20" idx="2"/>
                </p:cNvCxnSpPr>
                <p:nvPr/>
              </p:nvCxnSpPr>
              <p:spPr>
                <a:xfrm>
                  <a:off x="7108118" y="3267473"/>
                  <a:ext cx="236059" cy="153334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5" name="Straight Arrow Connector 1034">
                  <a:extLst>
                    <a:ext uri="{FF2B5EF4-FFF2-40B4-BE49-F238E27FC236}">
                      <a16:creationId xmlns:a16="http://schemas.microsoft.com/office/drawing/2014/main" id="{57A5F65D-D2CA-4CF7-A3D3-7A59D08C09F7}"/>
                    </a:ext>
                  </a:extLst>
                </p:cNvPr>
                <p:cNvCxnSpPr>
                  <a:cxnSpLocks/>
                  <a:stCxn id="8" idx="6"/>
                  <a:endCxn id="16" idx="2"/>
                </p:cNvCxnSpPr>
                <p:nvPr/>
              </p:nvCxnSpPr>
              <p:spPr>
                <a:xfrm>
                  <a:off x="6692059" y="2834938"/>
                  <a:ext cx="236059" cy="720892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8" name="Straight Arrow Connector 1037">
                  <a:extLst>
                    <a:ext uri="{FF2B5EF4-FFF2-40B4-BE49-F238E27FC236}">
                      <a16:creationId xmlns:a16="http://schemas.microsoft.com/office/drawing/2014/main" id="{FD90B434-D00B-DC25-30AA-F039254A69A6}"/>
                    </a:ext>
                  </a:extLst>
                </p:cNvPr>
                <p:cNvCxnSpPr>
                  <a:cxnSpLocks/>
                  <a:stCxn id="18" idx="6"/>
                  <a:endCxn id="21" idx="2"/>
                </p:cNvCxnSpPr>
                <p:nvPr/>
              </p:nvCxnSpPr>
              <p:spPr>
                <a:xfrm>
                  <a:off x="7108118" y="2979116"/>
                  <a:ext cx="236059" cy="153333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9" name="Straight Arrow Connector 1038">
                  <a:extLst>
                    <a:ext uri="{FF2B5EF4-FFF2-40B4-BE49-F238E27FC236}">
                      <a16:creationId xmlns:a16="http://schemas.microsoft.com/office/drawing/2014/main" id="{8BF498FD-6B21-1157-B07C-14202C8C0145}"/>
                    </a:ext>
                  </a:extLst>
                </p:cNvPr>
                <p:cNvCxnSpPr>
                  <a:cxnSpLocks/>
                  <a:stCxn id="12" idx="6"/>
                  <a:endCxn id="16" idx="2"/>
                </p:cNvCxnSpPr>
                <p:nvPr/>
              </p:nvCxnSpPr>
              <p:spPr>
                <a:xfrm flipV="1">
                  <a:off x="6692059" y="3555830"/>
                  <a:ext cx="236059" cy="144179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40" name="Straight Arrow Connector 1039">
                  <a:extLst>
                    <a:ext uri="{FF2B5EF4-FFF2-40B4-BE49-F238E27FC236}">
                      <a16:creationId xmlns:a16="http://schemas.microsoft.com/office/drawing/2014/main" id="{C9DDE6E6-8BD8-0731-E20C-7406C1626C68}"/>
                    </a:ext>
                  </a:extLst>
                </p:cNvPr>
                <p:cNvCxnSpPr>
                  <a:cxnSpLocks/>
                  <a:stCxn id="12" idx="6"/>
                  <a:endCxn id="17" idx="2"/>
                </p:cNvCxnSpPr>
                <p:nvPr/>
              </p:nvCxnSpPr>
              <p:spPr>
                <a:xfrm flipV="1">
                  <a:off x="6692059" y="3267473"/>
                  <a:ext cx="236059" cy="432536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50" name="Straight Arrow Connector 1049">
                  <a:extLst>
                    <a:ext uri="{FF2B5EF4-FFF2-40B4-BE49-F238E27FC236}">
                      <a16:creationId xmlns:a16="http://schemas.microsoft.com/office/drawing/2014/main" id="{4F606416-4FC6-F6AD-E52F-9A67ABECEB6C}"/>
                    </a:ext>
                  </a:extLst>
                </p:cNvPr>
                <p:cNvCxnSpPr>
                  <a:cxnSpLocks/>
                  <a:stCxn id="11" idx="6"/>
                  <a:endCxn id="17" idx="2"/>
                </p:cNvCxnSpPr>
                <p:nvPr/>
              </p:nvCxnSpPr>
              <p:spPr>
                <a:xfrm flipV="1">
                  <a:off x="6692059" y="3267473"/>
                  <a:ext cx="236059" cy="144179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176" name="TextBox 1175">
                <a:extLst>
                  <a:ext uri="{FF2B5EF4-FFF2-40B4-BE49-F238E27FC236}">
                    <a16:creationId xmlns:a16="http://schemas.microsoft.com/office/drawing/2014/main" id="{B7D44997-BE0E-F830-90C0-170CF6BDC428}"/>
                  </a:ext>
                </a:extLst>
              </p:cNvPr>
              <p:cNvSpPr txBox="1"/>
              <p:nvPr/>
            </p:nvSpPr>
            <p:spPr>
              <a:xfrm>
                <a:off x="6030990" y="2453531"/>
                <a:ext cx="805029" cy="369332"/>
              </a:xfrm>
              <a:prstGeom prst="rect">
                <a:avLst/>
              </a:prstGeom>
              <a:noFill/>
              <a:ln w="25400"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CH" b="1" dirty="0"/>
                  <a:t>Model</a:t>
                </a:r>
                <a:endParaRPr lang="en-CH" dirty="0"/>
              </a:p>
            </p:txBody>
          </p:sp>
        </p:grpSp>
      </p:grpSp>
      <p:sp>
        <p:nvSpPr>
          <p:cNvPr id="1183" name="Can 1182">
            <a:extLst>
              <a:ext uri="{FF2B5EF4-FFF2-40B4-BE49-F238E27FC236}">
                <a16:creationId xmlns:a16="http://schemas.microsoft.com/office/drawing/2014/main" id="{4BC3F3F4-10AC-D2CB-1DD5-D844230242B4}"/>
              </a:ext>
            </a:extLst>
          </p:cNvPr>
          <p:cNvSpPr/>
          <p:nvPr/>
        </p:nvSpPr>
        <p:spPr>
          <a:xfrm>
            <a:off x="5052354" y="3054672"/>
            <a:ext cx="625977" cy="887988"/>
          </a:xfrm>
          <a:prstGeom prst="can">
            <a:avLst/>
          </a:prstGeom>
          <a:solidFill>
            <a:schemeClr val="bg1">
              <a:lumMod val="95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i="1" dirty="0">
                <a:solidFill>
                  <a:schemeClr val="tx1"/>
                </a:solidFill>
              </a:rPr>
              <a:t>Data</a:t>
            </a:r>
          </a:p>
        </p:txBody>
      </p:sp>
      <p:cxnSp>
        <p:nvCxnSpPr>
          <p:cNvPr id="1185" name="Straight Arrow Connector 1184">
            <a:extLst>
              <a:ext uri="{FF2B5EF4-FFF2-40B4-BE49-F238E27FC236}">
                <a16:creationId xmlns:a16="http://schemas.microsoft.com/office/drawing/2014/main" id="{3B67FAEF-1D9C-559E-F371-F97A66D71A73}"/>
              </a:ext>
            </a:extLst>
          </p:cNvPr>
          <p:cNvCxnSpPr>
            <a:stCxn id="5" idx="3"/>
            <a:endCxn id="1183" idx="2"/>
          </p:cNvCxnSpPr>
          <p:nvPr/>
        </p:nvCxnSpPr>
        <p:spPr>
          <a:xfrm>
            <a:off x="4296878" y="3496236"/>
            <a:ext cx="755476" cy="2430"/>
          </a:xfrm>
          <a:prstGeom prst="straightConnector1">
            <a:avLst/>
          </a:prstGeom>
          <a:ln w="12700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6" name="Straight Arrow Connector 1185">
            <a:extLst>
              <a:ext uri="{FF2B5EF4-FFF2-40B4-BE49-F238E27FC236}">
                <a16:creationId xmlns:a16="http://schemas.microsoft.com/office/drawing/2014/main" id="{430ACE8D-1D8B-A8A1-907E-BBFBCA0A0DFA}"/>
              </a:ext>
            </a:extLst>
          </p:cNvPr>
          <p:cNvCxnSpPr>
            <a:cxnSpLocks/>
            <a:stCxn id="1183" idx="4"/>
            <a:endCxn id="1179" idx="1"/>
          </p:cNvCxnSpPr>
          <p:nvPr/>
        </p:nvCxnSpPr>
        <p:spPr>
          <a:xfrm flipV="1">
            <a:off x="5678331" y="3496237"/>
            <a:ext cx="755476" cy="2429"/>
          </a:xfrm>
          <a:prstGeom prst="straightConnector1">
            <a:avLst/>
          </a:prstGeom>
          <a:ln w="12700">
            <a:solidFill>
              <a:schemeClr val="accent2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9" name="Straight Arrow Connector 1188">
            <a:extLst>
              <a:ext uri="{FF2B5EF4-FFF2-40B4-BE49-F238E27FC236}">
                <a16:creationId xmlns:a16="http://schemas.microsoft.com/office/drawing/2014/main" id="{89CBADDD-D9F5-6130-8EDE-1ABF2E2F718B}"/>
              </a:ext>
            </a:extLst>
          </p:cNvPr>
          <p:cNvCxnSpPr>
            <a:cxnSpLocks/>
            <a:stCxn id="1179" idx="3"/>
            <a:endCxn id="1180" idx="1"/>
          </p:cNvCxnSpPr>
          <p:nvPr/>
        </p:nvCxnSpPr>
        <p:spPr>
          <a:xfrm>
            <a:off x="8074348" y="3496237"/>
            <a:ext cx="1315197" cy="0"/>
          </a:xfrm>
          <a:prstGeom prst="straightConnector1">
            <a:avLst/>
          </a:prstGeom>
          <a:ln w="12700">
            <a:solidFill>
              <a:schemeClr val="accent2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3" name="Elbow Connector 1192">
            <a:extLst>
              <a:ext uri="{FF2B5EF4-FFF2-40B4-BE49-F238E27FC236}">
                <a16:creationId xmlns:a16="http://schemas.microsoft.com/office/drawing/2014/main" id="{3A213556-F87F-C386-0DD9-1ACDB8632EA2}"/>
              </a:ext>
            </a:extLst>
          </p:cNvPr>
          <p:cNvCxnSpPr>
            <a:stCxn id="1180" idx="2"/>
            <a:endCxn id="5" idx="2"/>
          </p:cNvCxnSpPr>
          <p:nvPr/>
        </p:nvCxnSpPr>
        <p:spPr>
          <a:xfrm rot="5400000">
            <a:off x="6313462" y="704775"/>
            <a:ext cx="224110" cy="7568598"/>
          </a:xfrm>
          <a:prstGeom prst="bentConnector3">
            <a:avLst>
              <a:gd name="adj1" fmla="val 256005"/>
            </a:avLst>
          </a:prstGeom>
          <a:ln w="127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4" name="TextBox 1193">
            <a:extLst>
              <a:ext uri="{FF2B5EF4-FFF2-40B4-BE49-F238E27FC236}">
                <a16:creationId xmlns:a16="http://schemas.microsoft.com/office/drawing/2014/main" id="{2CB25F61-BE1E-65C8-E2AD-12E48855576F}"/>
              </a:ext>
            </a:extLst>
          </p:cNvPr>
          <p:cNvSpPr txBox="1"/>
          <p:nvPr/>
        </p:nvSpPr>
        <p:spPr>
          <a:xfrm>
            <a:off x="5755975" y="3193677"/>
            <a:ext cx="5822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>
                <a:solidFill>
                  <a:schemeClr val="accent2"/>
                </a:solidFill>
              </a:rPr>
              <a:t>train</a:t>
            </a:r>
          </a:p>
        </p:txBody>
      </p:sp>
      <p:sp>
        <p:nvSpPr>
          <p:cNvPr id="1195" name="TextBox 1194">
            <a:extLst>
              <a:ext uri="{FF2B5EF4-FFF2-40B4-BE49-F238E27FC236}">
                <a16:creationId xmlns:a16="http://schemas.microsoft.com/office/drawing/2014/main" id="{45186678-EC0E-CEB4-2087-38699B5F6CF2}"/>
              </a:ext>
            </a:extLst>
          </p:cNvPr>
          <p:cNvSpPr txBox="1"/>
          <p:nvPr/>
        </p:nvSpPr>
        <p:spPr>
          <a:xfrm>
            <a:off x="8440840" y="3193677"/>
            <a:ext cx="5822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>
                <a:solidFill>
                  <a:schemeClr val="accent2"/>
                </a:solidFill>
              </a:rPr>
              <a:t>train</a:t>
            </a:r>
          </a:p>
        </p:txBody>
      </p:sp>
      <p:sp>
        <p:nvSpPr>
          <p:cNvPr id="1197" name="TextBox 1196">
            <a:extLst>
              <a:ext uri="{FF2B5EF4-FFF2-40B4-BE49-F238E27FC236}">
                <a16:creationId xmlns:a16="http://schemas.microsoft.com/office/drawing/2014/main" id="{A472E70E-9D83-0137-174E-5161893EEEDB}"/>
              </a:ext>
            </a:extLst>
          </p:cNvPr>
          <p:cNvSpPr txBox="1"/>
          <p:nvPr/>
        </p:nvSpPr>
        <p:spPr>
          <a:xfrm>
            <a:off x="5674033" y="4642817"/>
            <a:ext cx="7364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>
                <a:solidFill>
                  <a:schemeClr val="accent2"/>
                </a:solidFill>
              </a:rPr>
              <a:t>deploy</a:t>
            </a:r>
          </a:p>
        </p:txBody>
      </p:sp>
      <p:sp>
        <p:nvSpPr>
          <p:cNvPr id="7" name="Pentagon 6">
            <a:extLst>
              <a:ext uri="{FF2B5EF4-FFF2-40B4-BE49-F238E27FC236}">
                <a16:creationId xmlns:a16="http://schemas.microsoft.com/office/drawing/2014/main" id="{DF738AA5-2A74-E960-BB9E-F5068D862868}"/>
              </a:ext>
            </a:extLst>
          </p:cNvPr>
          <p:cNvSpPr/>
          <p:nvPr/>
        </p:nvSpPr>
        <p:spPr>
          <a:xfrm>
            <a:off x="0" y="5512396"/>
            <a:ext cx="11786347" cy="476873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rgbClr val="C00000"/>
                </a:solidFill>
              </a:rPr>
              <a:t>If you have a good model, you can use </a:t>
            </a:r>
            <a:r>
              <a:rPr lang="en-US" b="1" i="1" dirty="0">
                <a:solidFill>
                  <a:srgbClr val="C00000"/>
                </a:solidFill>
              </a:rPr>
              <a:t>MPC, </a:t>
            </a:r>
            <a:r>
              <a:rPr lang="en-US" i="1" dirty="0">
                <a:solidFill>
                  <a:srgbClr val="C00000"/>
                </a:solidFill>
              </a:rPr>
              <a:t>unless it is impractical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EA0DF5C-47CD-948C-E7F0-D0F11EE059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9864" y="2166748"/>
            <a:ext cx="670956" cy="670956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E4BF4E5-9956-50F6-7912-B6800392A15D}"/>
              </a:ext>
            </a:extLst>
          </p:cNvPr>
          <p:cNvCxnSpPr>
            <a:cxnSpLocks/>
            <a:stCxn id="3" idx="2"/>
          </p:cNvCxnSpPr>
          <p:nvPr/>
        </p:nvCxnSpPr>
        <p:spPr>
          <a:xfrm>
            <a:off x="5365342" y="2837704"/>
            <a:ext cx="1" cy="216968"/>
          </a:xfrm>
          <a:prstGeom prst="straightConnector1">
            <a:avLst/>
          </a:prstGeom>
          <a:ln w="12700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6025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8" name="Elbow Connector 187">
            <a:extLst>
              <a:ext uri="{FF2B5EF4-FFF2-40B4-BE49-F238E27FC236}">
                <a16:creationId xmlns:a16="http://schemas.microsoft.com/office/drawing/2014/main" id="{0E3D74B6-D3EF-0027-F084-8D33ED9AEF91}"/>
              </a:ext>
            </a:extLst>
          </p:cNvPr>
          <p:cNvCxnSpPr>
            <a:cxnSpLocks/>
          </p:cNvCxnSpPr>
          <p:nvPr/>
        </p:nvCxnSpPr>
        <p:spPr>
          <a:xfrm rot="5400000" flipH="1">
            <a:off x="7287417" y="2563735"/>
            <a:ext cx="406460" cy="4704220"/>
          </a:xfrm>
          <a:prstGeom prst="bentConnector5">
            <a:avLst>
              <a:gd name="adj1" fmla="val -56242"/>
              <a:gd name="adj2" fmla="val 43"/>
              <a:gd name="adj3" fmla="val 228553"/>
            </a:avLst>
          </a:prstGeom>
          <a:ln w="12700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A35A2C-F8D7-DDED-E56E-0EC9F2E6D16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Learning through interaction with the environment</a:t>
            </a:r>
          </a:p>
          <a:p>
            <a:endParaRPr lang="en-US" dirty="0"/>
          </a:p>
        </p:txBody>
      </p: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783ADF68-4864-5E46-7CC8-7AB60DFAF9C5}"/>
              </a:ext>
            </a:extLst>
          </p:cNvPr>
          <p:cNvGrpSpPr/>
          <p:nvPr/>
        </p:nvGrpSpPr>
        <p:grpSpPr>
          <a:xfrm>
            <a:off x="10092479" y="255259"/>
            <a:ext cx="1640541" cy="1761565"/>
            <a:chOff x="5614147" y="2649074"/>
            <a:chExt cx="1640541" cy="1761565"/>
          </a:xfrm>
        </p:grpSpPr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E0E6C62F-A64B-21CE-7BEC-02B3DC562937}"/>
                </a:ext>
              </a:extLst>
            </p:cNvPr>
            <p:cNvSpPr/>
            <p:nvPr/>
          </p:nvSpPr>
          <p:spPr>
            <a:xfrm>
              <a:off x="5614147" y="2649074"/>
              <a:ext cx="1640541" cy="17615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B2DC01B9-98B4-CFF2-98D6-5C5D6D0E4616}"/>
                </a:ext>
              </a:extLst>
            </p:cNvPr>
            <p:cNvGrpSpPr/>
            <p:nvPr/>
          </p:nvGrpSpPr>
          <p:grpSpPr>
            <a:xfrm>
              <a:off x="5720458" y="2727064"/>
              <a:ext cx="1428177" cy="1498004"/>
              <a:chOff x="5719417" y="2453531"/>
              <a:chExt cx="1428177" cy="1498004"/>
            </a:xfrm>
          </p:grpSpPr>
          <p:grpSp>
            <p:nvGrpSpPr>
              <p:cNvPr id="107" name="Group 106">
                <a:extLst>
                  <a:ext uri="{FF2B5EF4-FFF2-40B4-BE49-F238E27FC236}">
                    <a16:creationId xmlns:a16="http://schemas.microsoft.com/office/drawing/2014/main" id="{5C4BF438-E08C-2C57-F197-EC793473326B}"/>
                  </a:ext>
                </a:extLst>
              </p:cNvPr>
              <p:cNvGrpSpPr/>
              <p:nvPr/>
            </p:nvGrpSpPr>
            <p:grpSpPr>
              <a:xfrm>
                <a:off x="5719417" y="2906464"/>
                <a:ext cx="1428177" cy="1045071"/>
                <a:chOff x="6096000" y="2744938"/>
                <a:chExt cx="1428177" cy="1045071"/>
              </a:xfrm>
            </p:grpSpPr>
            <p:grpSp>
              <p:nvGrpSpPr>
                <p:cNvPr id="109" name="Group 108">
                  <a:extLst>
                    <a:ext uri="{FF2B5EF4-FFF2-40B4-BE49-F238E27FC236}">
                      <a16:creationId xmlns:a16="http://schemas.microsoft.com/office/drawing/2014/main" id="{CE6234A4-CB89-AC0C-36D5-211D8496901C}"/>
                    </a:ext>
                  </a:extLst>
                </p:cNvPr>
                <p:cNvGrpSpPr/>
                <p:nvPr/>
              </p:nvGrpSpPr>
              <p:grpSpPr>
                <a:xfrm>
                  <a:off x="6096000" y="2744938"/>
                  <a:ext cx="1428177" cy="1045071"/>
                  <a:chOff x="6096000" y="2744938"/>
                  <a:chExt cx="1428177" cy="1045071"/>
                </a:xfrm>
              </p:grpSpPr>
              <p:grpSp>
                <p:nvGrpSpPr>
                  <p:cNvPr id="140" name="Group 139">
                    <a:extLst>
                      <a:ext uri="{FF2B5EF4-FFF2-40B4-BE49-F238E27FC236}">
                        <a16:creationId xmlns:a16="http://schemas.microsoft.com/office/drawing/2014/main" id="{EB277E72-42E4-F1DE-10FF-755B5F526159}"/>
                      </a:ext>
                    </a:extLst>
                  </p:cNvPr>
                  <p:cNvGrpSpPr/>
                  <p:nvPr/>
                </p:nvGrpSpPr>
                <p:grpSpPr>
                  <a:xfrm>
                    <a:off x="6512059" y="2744938"/>
                    <a:ext cx="180000" cy="1045071"/>
                    <a:chOff x="6512059" y="2744938"/>
                    <a:chExt cx="180000" cy="1045071"/>
                  </a:xfrm>
                </p:grpSpPr>
                <p:sp>
                  <p:nvSpPr>
                    <p:cNvPr id="152" name="Oval 151">
                      <a:extLst>
                        <a:ext uri="{FF2B5EF4-FFF2-40B4-BE49-F238E27FC236}">
                          <a16:creationId xmlns:a16="http://schemas.microsoft.com/office/drawing/2014/main" id="{6CAEAE7D-059D-CB6F-11AD-F71165CF178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12059" y="2744938"/>
                      <a:ext cx="180000" cy="180000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3" name="Oval 152">
                      <a:extLst>
                        <a:ext uri="{FF2B5EF4-FFF2-40B4-BE49-F238E27FC236}">
                          <a16:creationId xmlns:a16="http://schemas.microsoft.com/office/drawing/2014/main" id="{4D087F26-A6F1-AAD9-D437-CBFA62257D1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12059" y="3033295"/>
                      <a:ext cx="180000" cy="180000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4" name="Oval 153">
                      <a:extLst>
                        <a:ext uri="{FF2B5EF4-FFF2-40B4-BE49-F238E27FC236}">
                          <a16:creationId xmlns:a16="http://schemas.microsoft.com/office/drawing/2014/main" id="{1DCACB64-88D1-4845-74F8-F56A9663CEA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12059" y="3321652"/>
                      <a:ext cx="180000" cy="180000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5" name="Oval 154">
                      <a:extLst>
                        <a:ext uri="{FF2B5EF4-FFF2-40B4-BE49-F238E27FC236}">
                          <a16:creationId xmlns:a16="http://schemas.microsoft.com/office/drawing/2014/main" id="{685CAE52-3029-F382-070F-26DB93EDEA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12059" y="3610009"/>
                      <a:ext cx="180000" cy="180000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41" name="Group 140">
                    <a:extLst>
                      <a:ext uri="{FF2B5EF4-FFF2-40B4-BE49-F238E27FC236}">
                        <a16:creationId xmlns:a16="http://schemas.microsoft.com/office/drawing/2014/main" id="{9B2E6981-9F47-7FDD-2F73-B56649D6759E}"/>
                      </a:ext>
                    </a:extLst>
                  </p:cNvPr>
                  <p:cNvGrpSpPr/>
                  <p:nvPr/>
                </p:nvGrpSpPr>
                <p:grpSpPr>
                  <a:xfrm>
                    <a:off x="6096000" y="2889116"/>
                    <a:ext cx="180000" cy="756714"/>
                    <a:chOff x="6096000" y="2909455"/>
                    <a:chExt cx="180000" cy="756714"/>
                  </a:xfrm>
                </p:grpSpPr>
                <p:sp>
                  <p:nvSpPr>
                    <p:cNvPr id="149" name="Oval 148">
                      <a:extLst>
                        <a:ext uri="{FF2B5EF4-FFF2-40B4-BE49-F238E27FC236}">
                          <a16:creationId xmlns:a16="http://schemas.microsoft.com/office/drawing/2014/main" id="{FB4B33B2-1E14-C9D3-F9C3-9A30908601C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96000" y="3486169"/>
                      <a:ext cx="180000" cy="180000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0" name="Oval 149">
                      <a:extLst>
                        <a:ext uri="{FF2B5EF4-FFF2-40B4-BE49-F238E27FC236}">
                          <a16:creationId xmlns:a16="http://schemas.microsoft.com/office/drawing/2014/main" id="{DB05FEAB-0935-F1A2-AC1E-AACB31AC7F4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96000" y="3197812"/>
                      <a:ext cx="180000" cy="180000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1" name="Oval 150">
                      <a:extLst>
                        <a:ext uri="{FF2B5EF4-FFF2-40B4-BE49-F238E27FC236}">
                          <a16:creationId xmlns:a16="http://schemas.microsoft.com/office/drawing/2014/main" id="{0E63DAD6-6686-CFFD-C746-6CAD230E271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96000" y="2909455"/>
                      <a:ext cx="180000" cy="180000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42" name="Group 141">
                    <a:extLst>
                      <a:ext uri="{FF2B5EF4-FFF2-40B4-BE49-F238E27FC236}">
                        <a16:creationId xmlns:a16="http://schemas.microsoft.com/office/drawing/2014/main" id="{A6E2B7C3-FC16-D90F-ED36-92BD4D280619}"/>
                      </a:ext>
                    </a:extLst>
                  </p:cNvPr>
                  <p:cNvGrpSpPr/>
                  <p:nvPr/>
                </p:nvGrpSpPr>
                <p:grpSpPr>
                  <a:xfrm>
                    <a:off x="6928118" y="2889116"/>
                    <a:ext cx="180000" cy="756714"/>
                    <a:chOff x="6512059" y="4763437"/>
                    <a:chExt cx="180000" cy="756714"/>
                  </a:xfrm>
                </p:grpSpPr>
                <p:sp>
                  <p:nvSpPr>
                    <p:cNvPr id="146" name="Oval 145">
                      <a:extLst>
                        <a:ext uri="{FF2B5EF4-FFF2-40B4-BE49-F238E27FC236}">
                          <a16:creationId xmlns:a16="http://schemas.microsoft.com/office/drawing/2014/main" id="{A8BF7ADB-5DEF-65F2-B526-99CDBC55D2C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12059" y="5340151"/>
                      <a:ext cx="180000" cy="180000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7" name="Oval 146">
                      <a:extLst>
                        <a:ext uri="{FF2B5EF4-FFF2-40B4-BE49-F238E27FC236}">
                          <a16:creationId xmlns:a16="http://schemas.microsoft.com/office/drawing/2014/main" id="{255E1BBA-F880-1AF8-6233-3A1CE2F069D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12059" y="5051794"/>
                      <a:ext cx="180000" cy="180000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8" name="Oval 147">
                      <a:extLst>
                        <a:ext uri="{FF2B5EF4-FFF2-40B4-BE49-F238E27FC236}">
                          <a16:creationId xmlns:a16="http://schemas.microsoft.com/office/drawing/2014/main" id="{20441D41-3908-CF9A-5CCD-18419DA7E3D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12059" y="4763437"/>
                      <a:ext cx="180000" cy="180000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43" name="Group 142">
                    <a:extLst>
                      <a:ext uri="{FF2B5EF4-FFF2-40B4-BE49-F238E27FC236}">
                        <a16:creationId xmlns:a16="http://schemas.microsoft.com/office/drawing/2014/main" id="{595BABD8-EB19-F002-276C-0DFDCCF9B2E2}"/>
                      </a:ext>
                    </a:extLst>
                  </p:cNvPr>
                  <p:cNvGrpSpPr/>
                  <p:nvPr/>
                </p:nvGrpSpPr>
                <p:grpSpPr>
                  <a:xfrm>
                    <a:off x="7344177" y="3042449"/>
                    <a:ext cx="180000" cy="468358"/>
                    <a:chOff x="6512059" y="5628508"/>
                    <a:chExt cx="180000" cy="468358"/>
                  </a:xfrm>
                </p:grpSpPr>
                <p:sp>
                  <p:nvSpPr>
                    <p:cNvPr id="144" name="Oval 143">
                      <a:extLst>
                        <a:ext uri="{FF2B5EF4-FFF2-40B4-BE49-F238E27FC236}">
                          <a16:creationId xmlns:a16="http://schemas.microsoft.com/office/drawing/2014/main" id="{C7554262-5230-7F3F-3A26-DDE93C97773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12059" y="5916866"/>
                      <a:ext cx="180000" cy="180000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5" name="Oval 144">
                      <a:extLst>
                        <a:ext uri="{FF2B5EF4-FFF2-40B4-BE49-F238E27FC236}">
                          <a16:creationId xmlns:a16="http://schemas.microsoft.com/office/drawing/2014/main" id="{742789AE-CA0D-3BF9-DC9D-01687598753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12059" y="5628508"/>
                      <a:ext cx="180000" cy="180000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cxnSp>
              <p:nvCxnSpPr>
                <p:cNvPr id="110" name="Straight Arrow Connector 109">
                  <a:extLst>
                    <a:ext uri="{FF2B5EF4-FFF2-40B4-BE49-F238E27FC236}">
                      <a16:creationId xmlns:a16="http://schemas.microsoft.com/office/drawing/2014/main" id="{5DFF6B38-4C53-52A1-24B8-CD9C05A70274}"/>
                    </a:ext>
                  </a:extLst>
                </p:cNvPr>
                <p:cNvCxnSpPr>
                  <a:stCxn id="151" idx="6"/>
                  <a:endCxn id="152" idx="2"/>
                </p:cNvCxnSpPr>
                <p:nvPr/>
              </p:nvCxnSpPr>
              <p:spPr>
                <a:xfrm flipV="1">
                  <a:off x="6276000" y="2834938"/>
                  <a:ext cx="236059" cy="144178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1" name="Straight Arrow Connector 110">
                  <a:extLst>
                    <a:ext uri="{FF2B5EF4-FFF2-40B4-BE49-F238E27FC236}">
                      <a16:creationId xmlns:a16="http://schemas.microsoft.com/office/drawing/2014/main" id="{BE1FAB6B-E6D9-815B-BF05-47F61A52CB88}"/>
                    </a:ext>
                  </a:extLst>
                </p:cNvPr>
                <p:cNvCxnSpPr>
                  <a:cxnSpLocks/>
                  <a:stCxn id="150" idx="6"/>
                  <a:endCxn id="152" idx="2"/>
                </p:cNvCxnSpPr>
                <p:nvPr/>
              </p:nvCxnSpPr>
              <p:spPr>
                <a:xfrm flipV="1">
                  <a:off x="6276000" y="2834938"/>
                  <a:ext cx="236059" cy="432535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2" name="Straight Arrow Connector 111">
                  <a:extLst>
                    <a:ext uri="{FF2B5EF4-FFF2-40B4-BE49-F238E27FC236}">
                      <a16:creationId xmlns:a16="http://schemas.microsoft.com/office/drawing/2014/main" id="{C8E78557-871E-E248-C559-295A22A59001}"/>
                    </a:ext>
                  </a:extLst>
                </p:cNvPr>
                <p:cNvCxnSpPr>
                  <a:cxnSpLocks/>
                  <a:stCxn id="149" idx="6"/>
                  <a:endCxn id="153" idx="2"/>
                </p:cNvCxnSpPr>
                <p:nvPr/>
              </p:nvCxnSpPr>
              <p:spPr>
                <a:xfrm flipV="1">
                  <a:off x="6276000" y="3123295"/>
                  <a:ext cx="236059" cy="432535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3" name="Straight Arrow Connector 112">
                  <a:extLst>
                    <a:ext uri="{FF2B5EF4-FFF2-40B4-BE49-F238E27FC236}">
                      <a16:creationId xmlns:a16="http://schemas.microsoft.com/office/drawing/2014/main" id="{DE90EE1E-ACE6-42EC-7135-3A32930EDC10}"/>
                    </a:ext>
                  </a:extLst>
                </p:cNvPr>
                <p:cNvCxnSpPr>
                  <a:cxnSpLocks/>
                  <a:stCxn id="150" idx="6"/>
                  <a:endCxn id="155" idx="2"/>
                </p:cNvCxnSpPr>
                <p:nvPr/>
              </p:nvCxnSpPr>
              <p:spPr>
                <a:xfrm>
                  <a:off x="6276000" y="3267473"/>
                  <a:ext cx="236059" cy="432536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" name="Straight Arrow Connector 113">
                  <a:extLst>
                    <a:ext uri="{FF2B5EF4-FFF2-40B4-BE49-F238E27FC236}">
                      <a16:creationId xmlns:a16="http://schemas.microsoft.com/office/drawing/2014/main" id="{8498D6EB-BE77-AC98-5387-899F133FC722}"/>
                    </a:ext>
                  </a:extLst>
                </p:cNvPr>
                <p:cNvCxnSpPr>
                  <a:cxnSpLocks/>
                  <a:stCxn id="150" idx="6"/>
                  <a:endCxn id="154" idx="2"/>
                </p:cNvCxnSpPr>
                <p:nvPr/>
              </p:nvCxnSpPr>
              <p:spPr>
                <a:xfrm>
                  <a:off x="6276000" y="3267473"/>
                  <a:ext cx="236059" cy="144179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5" name="Straight Arrow Connector 114">
                  <a:extLst>
                    <a:ext uri="{FF2B5EF4-FFF2-40B4-BE49-F238E27FC236}">
                      <a16:creationId xmlns:a16="http://schemas.microsoft.com/office/drawing/2014/main" id="{3DFB1088-B6B1-EAD1-6255-00A863679593}"/>
                    </a:ext>
                  </a:extLst>
                </p:cNvPr>
                <p:cNvCxnSpPr>
                  <a:cxnSpLocks/>
                  <a:stCxn id="151" idx="6"/>
                  <a:endCxn id="155" idx="2"/>
                </p:cNvCxnSpPr>
                <p:nvPr/>
              </p:nvCxnSpPr>
              <p:spPr>
                <a:xfrm>
                  <a:off x="6276000" y="2979116"/>
                  <a:ext cx="236059" cy="720893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6" name="Straight Arrow Connector 115">
                  <a:extLst>
                    <a:ext uri="{FF2B5EF4-FFF2-40B4-BE49-F238E27FC236}">
                      <a16:creationId xmlns:a16="http://schemas.microsoft.com/office/drawing/2014/main" id="{03B41849-2431-5AE9-25C5-7F8C6E5F43AB}"/>
                    </a:ext>
                  </a:extLst>
                </p:cNvPr>
                <p:cNvCxnSpPr>
                  <a:cxnSpLocks/>
                  <a:stCxn id="151" idx="6"/>
                  <a:endCxn id="154" idx="2"/>
                </p:cNvCxnSpPr>
                <p:nvPr/>
              </p:nvCxnSpPr>
              <p:spPr>
                <a:xfrm>
                  <a:off x="6276000" y="2979116"/>
                  <a:ext cx="236059" cy="432536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7" name="Straight Arrow Connector 116">
                  <a:extLst>
                    <a:ext uri="{FF2B5EF4-FFF2-40B4-BE49-F238E27FC236}">
                      <a16:creationId xmlns:a16="http://schemas.microsoft.com/office/drawing/2014/main" id="{2C3A16DA-A86D-FEB2-7D78-FFAAB22260F5}"/>
                    </a:ext>
                  </a:extLst>
                </p:cNvPr>
                <p:cNvCxnSpPr>
                  <a:cxnSpLocks/>
                  <a:stCxn id="151" idx="6"/>
                  <a:endCxn id="153" idx="2"/>
                </p:cNvCxnSpPr>
                <p:nvPr/>
              </p:nvCxnSpPr>
              <p:spPr>
                <a:xfrm>
                  <a:off x="6276000" y="2979116"/>
                  <a:ext cx="236059" cy="144179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8" name="Straight Arrow Connector 117">
                  <a:extLst>
                    <a:ext uri="{FF2B5EF4-FFF2-40B4-BE49-F238E27FC236}">
                      <a16:creationId xmlns:a16="http://schemas.microsoft.com/office/drawing/2014/main" id="{27F5E9BC-ED78-E282-3EE3-A63797F64B4E}"/>
                    </a:ext>
                  </a:extLst>
                </p:cNvPr>
                <p:cNvCxnSpPr>
                  <a:cxnSpLocks/>
                  <a:stCxn id="147" idx="6"/>
                  <a:endCxn id="145" idx="2"/>
                </p:cNvCxnSpPr>
                <p:nvPr/>
              </p:nvCxnSpPr>
              <p:spPr>
                <a:xfrm flipV="1">
                  <a:off x="7108118" y="3132449"/>
                  <a:ext cx="236059" cy="135024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9" name="Straight Arrow Connector 118">
                  <a:extLst>
                    <a:ext uri="{FF2B5EF4-FFF2-40B4-BE49-F238E27FC236}">
                      <a16:creationId xmlns:a16="http://schemas.microsoft.com/office/drawing/2014/main" id="{D98670F2-7A4A-DE96-EF7E-78450E3BC861}"/>
                    </a:ext>
                  </a:extLst>
                </p:cNvPr>
                <p:cNvCxnSpPr>
                  <a:cxnSpLocks/>
                  <a:stCxn id="146" idx="6"/>
                  <a:endCxn id="144" idx="2"/>
                </p:cNvCxnSpPr>
                <p:nvPr/>
              </p:nvCxnSpPr>
              <p:spPr>
                <a:xfrm flipV="1">
                  <a:off x="7108118" y="3420807"/>
                  <a:ext cx="236059" cy="135023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0" name="Straight Arrow Connector 119">
                  <a:extLst>
                    <a:ext uri="{FF2B5EF4-FFF2-40B4-BE49-F238E27FC236}">
                      <a16:creationId xmlns:a16="http://schemas.microsoft.com/office/drawing/2014/main" id="{71D88ED8-3CB5-8382-1D15-492C444F6D16}"/>
                    </a:ext>
                  </a:extLst>
                </p:cNvPr>
                <p:cNvCxnSpPr>
                  <a:cxnSpLocks/>
                  <a:stCxn id="150" idx="6"/>
                  <a:endCxn id="153" idx="2"/>
                </p:cNvCxnSpPr>
                <p:nvPr/>
              </p:nvCxnSpPr>
              <p:spPr>
                <a:xfrm flipV="1">
                  <a:off x="6276000" y="3123295"/>
                  <a:ext cx="236059" cy="144178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1" name="Straight Arrow Connector 120">
                  <a:extLst>
                    <a:ext uri="{FF2B5EF4-FFF2-40B4-BE49-F238E27FC236}">
                      <a16:creationId xmlns:a16="http://schemas.microsoft.com/office/drawing/2014/main" id="{75B20CB8-0850-1D3F-FF10-383A131C8981}"/>
                    </a:ext>
                  </a:extLst>
                </p:cNvPr>
                <p:cNvCxnSpPr>
                  <a:cxnSpLocks/>
                  <a:stCxn id="153" idx="6"/>
                  <a:endCxn id="147" idx="2"/>
                </p:cNvCxnSpPr>
                <p:nvPr/>
              </p:nvCxnSpPr>
              <p:spPr>
                <a:xfrm>
                  <a:off x="6692059" y="3123295"/>
                  <a:ext cx="236059" cy="144178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2" name="Straight Arrow Connector 121">
                  <a:extLst>
                    <a:ext uri="{FF2B5EF4-FFF2-40B4-BE49-F238E27FC236}">
                      <a16:creationId xmlns:a16="http://schemas.microsoft.com/office/drawing/2014/main" id="{140CCC97-179C-1BBC-BE4E-150490BF37C2}"/>
                    </a:ext>
                  </a:extLst>
                </p:cNvPr>
                <p:cNvCxnSpPr>
                  <a:cxnSpLocks/>
                  <a:stCxn id="152" idx="6"/>
                  <a:endCxn id="147" idx="2"/>
                </p:cNvCxnSpPr>
                <p:nvPr/>
              </p:nvCxnSpPr>
              <p:spPr>
                <a:xfrm>
                  <a:off x="6692059" y="2834938"/>
                  <a:ext cx="236059" cy="432535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3" name="Straight Arrow Connector 122">
                  <a:extLst>
                    <a:ext uri="{FF2B5EF4-FFF2-40B4-BE49-F238E27FC236}">
                      <a16:creationId xmlns:a16="http://schemas.microsoft.com/office/drawing/2014/main" id="{2B7E26A7-75B2-0777-6443-896D0EE1B2BF}"/>
                    </a:ext>
                  </a:extLst>
                </p:cNvPr>
                <p:cNvCxnSpPr>
                  <a:cxnSpLocks/>
                  <a:stCxn id="152" idx="6"/>
                  <a:endCxn id="148" idx="2"/>
                </p:cNvCxnSpPr>
                <p:nvPr/>
              </p:nvCxnSpPr>
              <p:spPr>
                <a:xfrm>
                  <a:off x="6692059" y="2834938"/>
                  <a:ext cx="236059" cy="144178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4" name="Straight Arrow Connector 123">
                  <a:extLst>
                    <a:ext uri="{FF2B5EF4-FFF2-40B4-BE49-F238E27FC236}">
                      <a16:creationId xmlns:a16="http://schemas.microsoft.com/office/drawing/2014/main" id="{5009B4F0-5E9E-0D9F-87B0-4A84B58CFE70}"/>
                    </a:ext>
                  </a:extLst>
                </p:cNvPr>
                <p:cNvCxnSpPr>
                  <a:cxnSpLocks/>
                  <a:stCxn id="149" idx="6"/>
                  <a:endCxn id="155" idx="2"/>
                </p:cNvCxnSpPr>
                <p:nvPr/>
              </p:nvCxnSpPr>
              <p:spPr>
                <a:xfrm>
                  <a:off x="6276000" y="3555830"/>
                  <a:ext cx="236059" cy="144179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5" name="Straight Arrow Connector 124">
                  <a:extLst>
                    <a:ext uri="{FF2B5EF4-FFF2-40B4-BE49-F238E27FC236}">
                      <a16:creationId xmlns:a16="http://schemas.microsoft.com/office/drawing/2014/main" id="{6A6C841D-1CDA-33FC-84BF-37C7D5B65D41}"/>
                    </a:ext>
                  </a:extLst>
                </p:cNvPr>
                <p:cNvCxnSpPr>
                  <a:cxnSpLocks/>
                  <a:stCxn id="149" idx="6"/>
                  <a:endCxn id="154" idx="2"/>
                </p:cNvCxnSpPr>
                <p:nvPr/>
              </p:nvCxnSpPr>
              <p:spPr>
                <a:xfrm flipV="1">
                  <a:off x="6276000" y="3411652"/>
                  <a:ext cx="236059" cy="144178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6" name="Straight Arrow Connector 125">
                  <a:extLst>
                    <a:ext uri="{FF2B5EF4-FFF2-40B4-BE49-F238E27FC236}">
                      <a16:creationId xmlns:a16="http://schemas.microsoft.com/office/drawing/2014/main" id="{421E21D1-3EB0-3EB6-3DC3-AF391D2F07B9}"/>
                    </a:ext>
                  </a:extLst>
                </p:cNvPr>
                <p:cNvCxnSpPr>
                  <a:cxnSpLocks/>
                  <a:stCxn id="148" idx="6"/>
                  <a:endCxn id="144" idx="2"/>
                </p:cNvCxnSpPr>
                <p:nvPr/>
              </p:nvCxnSpPr>
              <p:spPr>
                <a:xfrm>
                  <a:off x="7108118" y="2979116"/>
                  <a:ext cx="236059" cy="441691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Straight Arrow Connector 126">
                  <a:extLst>
                    <a:ext uri="{FF2B5EF4-FFF2-40B4-BE49-F238E27FC236}">
                      <a16:creationId xmlns:a16="http://schemas.microsoft.com/office/drawing/2014/main" id="{D20B612B-6DB2-F94D-3658-F0F26D0533C1}"/>
                    </a:ext>
                  </a:extLst>
                </p:cNvPr>
                <p:cNvCxnSpPr>
                  <a:cxnSpLocks/>
                  <a:stCxn id="146" idx="6"/>
                  <a:endCxn id="145" idx="2"/>
                </p:cNvCxnSpPr>
                <p:nvPr/>
              </p:nvCxnSpPr>
              <p:spPr>
                <a:xfrm flipV="1">
                  <a:off x="7108118" y="3132449"/>
                  <a:ext cx="236059" cy="423381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Straight Arrow Connector 127">
                  <a:extLst>
                    <a:ext uri="{FF2B5EF4-FFF2-40B4-BE49-F238E27FC236}">
                      <a16:creationId xmlns:a16="http://schemas.microsoft.com/office/drawing/2014/main" id="{104758F8-FDAB-6050-6EEE-F31A2A64EFDD}"/>
                    </a:ext>
                  </a:extLst>
                </p:cNvPr>
                <p:cNvCxnSpPr>
                  <a:cxnSpLocks/>
                  <a:stCxn id="149" idx="6"/>
                  <a:endCxn id="152" idx="2"/>
                </p:cNvCxnSpPr>
                <p:nvPr/>
              </p:nvCxnSpPr>
              <p:spPr>
                <a:xfrm flipV="1">
                  <a:off x="6276000" y="2834938"/>
                  <a:ext cx="236059" cy="720892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Straight Arrow Connector 128">
                  <a:extLst>
                    <a:ext uri="{FF2B5EF4-FFF2-40B4-BE49-F238E27FC236}">
                      <a16:creationId xmlns:a16="http://schemas.microsoft.com/office/drawing/2014/main" id="{E9842650-497A-0143-D2B9-7831E4466ABF}"/>
                    </a:ext>
                  </a:extLst>
                </p:cNvPr>
                <p:cNvCxnSpPr>
                  <a:cxnSpLocks/>
                  <a:stCxn id="155" idx="6"/>
                  <a:endCxn id="148" idx="2"/>
                </p:cNvCxnSpPr>
                <p:nvPr/>
              </p:nvCxnSpPr>
              <p:spPr>
                <a:xfrm flipV="1">
                  <a:off x="6692059" y="2979116"/>
                  <a:ext cx="236059" cy="720893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Straight Arrow Connector 129">
                  <a:extLst>
                    <a:ext uri="{FF2B5EF4-FFF2-40B4-BE49-F238E27FC236}">
                      <a16:creationId xmlns:a16="http://schemas.microsoft.com/office/drawing/2014/main" id="{CDC5E881-5B29-EF5E-73F7-2BBF2E91643C}"/>
                    </a:ext>
                  </a:extLst>
                </p:cNvPr>
                <p:cNvCxnSpPr>
                  <a:cxnSpLocks/>
                  <a:stCxn id="154" idx="6"/>
                  <a:endCxn id="146" idx="2"/>
                </p:cNvCxnSpPr>
                <p:nvPr/>
              </p:nvCxnSpPr>
              <p:spPr>
                <a:xfrm>
                  <a:off x="6692059" y="3411652"/>
                  <a:ext cx="236059" cy="144178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1" name="Straight Arrow Connector 130">
                  <a:extLst>
                    <a:ext uri="{FF2B5EF4-FFF2-40B4-BE49-F238E27FC236}">
                      <a16:creationId xmlns:a16="http://schemas.microsoft.com/office/drawing/2014/main" id="{6F57C3CE-4235-BE0F-E0A6-E32EEDD06672}"/>
                    </a:ext>
                  </a:extLst>
                </p:cNvPr>
                <p:cNvCxnSpPr>
                  <a:cxnSpLocks/>
                  <a:stCxn id="153" idx="6"/>
                  <a:endCxn id="148" idx="2"/>
                </p:cNvCxnSpPr>
                <p:nvPr/>
              </p:nvCxnSpPr>
              <p:spPr>
                <a:xfrm flipV="1">
                  <a:off x="6692059" y="2979116"/>
                  <a:ext cx="236059" cy="144179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2" name="Straight Arrow Connector 131">
                  <a:extLst>
                    <a:ext uri="{FF2B5EF4-FFF2-40B4-BE49-F238E27FC236}">
                      <a16:creationId xmlns:a16="http://schemas.microsoft.com/office/drawing/2014/main" id="{43847ABF-7A17-8F6B-2244-A3BD6E943389}"/>
                    </a:ext>
                  </a:extLst>
                </p:cNvPr>
                <p:cNvCxnSpPr>
                  <a:cxnSpLocks/>
                  <a:stCxn id="154" idx="6"/>
                  <a:endCxn id="148" idx="2"/>
                </p:cNvCxnSpPr>
                <p:nvPr/>
              </p:nvCxnSpPr>
              <p:spPr>
                <a:xfrm flipV="1">
                  <a:off x="6692059" y="2979116"/>
                  <a:ext cx="236059" cy="432536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3" name="Straight Arrow Connector 132">
                  <a:extLst>
                    <a:ext uri="{FF2B5EF4-FFF2-40B4-BE49-F238E27FC236}">
                      <a16:creationId xmlns:a16="http://schemas.microsoft.com/office/drawing/2014/main" id="{3158EBAF-7DF0-E4EA-3E49-75429DA060AC}"/>
                    </a:ext>
                  </a:extLst>
                </p:cNvPr>
                <p:cNvCxnSpPr>
                  <a:cxnSpLocks/>
                  <a:stCxn id="153" idx="6"/>
                  <a:endCxn id="146" idx="2"/>
                </p:cNvCxnSpPr>
                <p:nvPr/>
              </p:nvCxnSpPr>
              <p:spPr>
                <a:xfrm>
                  <a:off x="6692059" y="3123295"/>
                  <a:ext cx="236059" cy="432535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4" name="Straight Arrow Connector 133">
                  <a:extLst>
                    <a:ext uri="{FF2B5EF4-FFF2-40B4-BE49-F238E27FC236}">
                      <a16:creationId xmlns:a16="http://schemas.microsoft.com/office/drawing/2014/main" id="{6E395E6C-3030-DBB9-B6DE-D74AEEEF5531}"/>
                    </a:ext>
                  </a:extLst>
                </p:cNvPr>
                <p:cNvCxnSpPr>
                  <a:cxnSpLocks/>
                  <a:stCxn id="147" idx="6"/>
                  <a:endCxn id="144" idx="2"/>
                </p:cNvCxnSpPr>
                <p:nvPr/>
              </p:nvCxnSpPr>
              <p:spPr>
                <a:xfrm>
                  <a:off x="7108118" y="3267473"/>
                  <a:ext cx="236059" cy="153334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5" name="Straight Arrow Connector 134">
                  <a:extLst>
                    <a:ext uri="{FF2B5EF4-FFF2-40B4-BE49-F238E27FC236}">
                      <a16:creationId xmlns:a16="http://schemas.microsoft.com/office/drawing/2014/main" id="{FA38BF6F-E3CC-03DE-BC94-A6A931628FE4}"/>
                    </a:ext>
                  </a:extLst>
                </p:cNvPr>
                <p:cNvCxnSpPr>
                  <a:cxnSpLocks/>
                  <a:stCxn id="152" idx="6"/>
                  <a:endCxn id="146" idx="2"/>
                </p:cNvCxnSpPr>
                <p:nvPr/>
              </p:nvCxnSpPr>
              <p:spPr>
                <a:xfrm>
                  <a:off x="6692059" y="2834938"/>
                  <a:ext cx="236059" cy="720892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6" name="Straight Arrow Connector 135">
                  <a:extLst>
                    <a:ext uri="{FF2B5EF4-FFF2-40B4-BE49-F238E27FC236}">
                      <a16:creationId xmlns:a16="http://schemas.microsoft.com/office/drawing/2014/main" id="{8863782B-5680-E270-DD55-2509335CD616}"/>
                    </a:ext>
                  </a:extLst>
                </p:cNvPr>
                <p:cNvCxnSpPr>
                  <a:cxnSpLocks/>
                  <a:stCxn id="148" idx="6"/>
                  <a:endCxn id="145" idx="2"/>
                </p:cNvCxnSpPr>
                <p:nvPr/>
              </p:nvCxnSpPr>
              <p:spPr>
                <a:xfrm>
                  <a:off x="7108118" y="2979116"/>
                  <a:ext cx="236059" cy="153333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7" name="Straight Arrow Connector 136">
                  <a:extLst>
                    <a:ext uri="{FF2B5EF4-FFF2-40B4-BE49-F238E27FC236}">
                      <a16:creationId xmlns:a16="http://schemas.microsoft.com/office/drawing/2014/main" id="{3CDB6045-29FF-CBB3-0B04-6F38E8CAA244}"/>
                    </a:ext>
                  </a:extLst>
                </p:cNvPr>
                <p:cNvCxnSpPr>
                  <a:cxnSpLocks/>
                  <a:stCxn id="155" idx="6"/>
                  <a:endCxn id="146" idx="2"/>
                </p:cNvCxnSpPr>
                <p:nvPr/>
              </p:nvCxnSpPr>
              <p:spPr>
                <a:xfrm flipV="1">
                  <a:off x="6692059" y="3555830"/>
                  <a:ext cx="236059" cy="144179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8" name="Straight Arrow Connector 137">
                  <a:extLst>
                    <a:ext uri="{FF2B5EF4-FFF2-40B4-BE49-F238E27FC236}">
                      <a16:creationId xmlns:a16="http://schemas.microsoft.com/office/drawing/2014/main" id="{8BEAC06B-AA8B-870C-B44B-A669B8F57E3A}"/>
                    </a:ext>
                  </a:extLst>
                </p:cNvPr>
                <p:cNvCxnSpPr>
                  <a:cxnSpLocks/>
                  <a:stCxn id="155" idx="6"/>
                  <a:endCxn id="147" idx="2"/>
                </p:cNvCxnSpPr>
                <p:nvPr/>
              </p:nvCxnSpPr>
              <p:spPr>
                <a:xfrm flipV="1">
                  <a:off x="6692059" y="3267473"/>
                  <a:ext cx="236059" cy="432536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9" name="Straight Arrow Connector 138">
                  <a:extLst>
                    <a:ext uri="{FF2B5EF4-FFF2-40B4-BE49-F238E27FC236}">
                      <a16:creationId xmlns:a16="http://schemas.microsoft.com/office/drawing/2014/main" id="{533D51BB-D03B-CCAC-C2E8-0A4233410E55}"/>
                    </a:ext>
                  </a:extLst>
                </p:cNvPr>
                <p:cNvCxnSpPr>
                  <a:cxnSpLocks/>
                  <a:stCxn id="154" idx="6"/>
                  <a:endCxn id="147" idx="2"/>
                </p:cNvCxnSpPr>
                <p:nvPr/>
              </p:nvCxnSpPr>
              <p:spPr>
                <a:xfrm flipV="1">
                  <a:off x="6692059" y="3267473"/>
                  <a:ext cx="236059" cy="144179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86CCC88D-21D9-0FF2-321C-7B711FEE9418}"/>
                  </a:ext>
                </a:extLst>
              </p:cNvPr>
              <p:cNvSpPr txBox="1"/>
              <p:nvPr/>
            </p:nvSpPr>
            <p:spPr>
              <a:xfrm>
                <a:off x="5861939" y="2453531"/>
                <a:ext cx="1143134" cy="369332"/>
              </a:xfrm>
              <a:prstGeom prst="rect">
                <a:avLst/>
              </a:prstGeom>
              <a:noFill/>
              <a:ln w="25400"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CH" b="1" dirty="0"/>
                  <a:t>Controller</a:t>
                </a:r>
                <a:endParaRPr lang="en-CH" dirty="0"/>
              </a:p>
            </p:txBody>
          </p:sp>
        </p:grpSp>
      </p:grpSp>
      <p:sp>
        <p:nvSpPr>
          <p:cNvPr id="162" name="Title 1">
            <a:extLst>
              <a:ext uri="{FF2B5EF4-FFF2-40B4-BE49-F238E27FC236}">
                <a16:creationId xmlns:a16="http://schemas.microsoft.com/office/drawing/2014/main" id="{088F93B6-4A9A-F01F-1B26-A9713B1D6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1224" y="482657"/>
            <a:ext cx="8361815" cy="653385"/>
          </a:xfrm>
        </p:spPr>
        <p:txBody>
          <a:bodyPr/>
          <a:lstStyle/>
          <a:p>
            <a:r>
              <a:rPr lang="en-US" dirty="0" err="1"/>
              <a:t>PiNNs</a:t>
            </a:r>
            <a:r>
              <a:rPr lang="en-US" dirty="0"/>
              <a:t> for reinforcement learning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6B6BF1D-2D8E-BF7E-33EB-7FA83D339E66}"/>
              </a:ext>
            </a:extLst>
          </p:cNvPr>
          <p:cNvGrpSpPr/>
          <p:nvPr/>
        </p:nvGrpSpPr>
        <p:grpSpPr>
          <a:xfrm>
            <a:off x="5699698" y="4388002"/>
            <a:ext cx="1428177" cy="1045071"/>
            <a:chOff x="6096000" y="2744938"/>
            <a:chExt cx="1428177" cy="1045071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7A2491F3-5CB4-56DA-433C-4E1778ADA9AC}"/>
                </a:ext>
              </a:extLst>
            </p:cNvPr>
            <p:cNvGrpSpPr/>
            <p:nvPr/>
          </p:nvGrpSpPr>
          <p:grpSpPr>
            <a:xfrm>
              <a:off x="6096000" y="2744938"/>
              <a:ext cx="1428177" cy="1045071"/>
              <a:chOff x="6096000" y="2744938"/>
              <a:chExt cx="1428177" cy="1045071"/>
            </a:xfrm>
          </p:grpSpPr>
          <p:grpSp>
            <p:nvGrpSpPr>
              <p:cNvPr id="95" name="Group 94">
                <a:extLst>
                  <a:ext uri="{FF2B5EF4-FFF2-40B4-BE49-F238E27FC236}">
                    <a16:creationId xmlns:a16="http://schemas.microsoft.com/office/drawing/2014/main" id="{AC2CBF77-AE75-6A9F-EC2B-15977E1BBFCB}"/>
                  </a:ext>
                </a:extLst>
              </p:cNvPr>
              <p:cNvGrpSpPr/>
              <p:nvPr/>
            </p:nvGrpSpPr>
            <p:grpSpPr>
              <a:xfrm>
                <a:off x="6512059" y="2744938"/>
                <a:ext cx="180000" cy="1045071"/>
                <a:chOff x="6512059" y="2744938"/>
                <a:chExt cx="180000" cy="1045071"/>
              </a:xfrm>
            </p:grpSpPr>
            <p:sp>
              <p:nvSpPr>
                <p:cNvPr id="160" name="Oval 159">
                  <a:extLst>
                    <a:ext uri="{FF2B5EF4-FFF2-40B4-BE49-F238E27FC236}">
                      <a16:creationId xmlns:a16="http://schemas.microsoft.com/office/drawing/2014/main" id="{5E29C23F-8B26-582B-32B9-FA4617FFC382}"/>
                    </a:ext>
                  </a:extLst>
                </p:cNvPr>
                <p:cNvSpPr/>
                <p:nvPr/>
              </p:nvSpPr>
              <p:spPr>
                <a:xfrm>
                  <a:off x="6512059" y="2744938"/>
                  <a:ext cx="180000" cy="180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" name="Oval 160">
                  <a:extLst>
                    <a:ext uri="{FF2B5EF4-FFF2-40B4-BE49-F238E27FC236}">
                      <a16:creationId xmlns:a16="http://schemas.microsoft.com/office/drawing/2014/main" id="{61D32F3A-E26B-8845-E1D8-3D7067CF34DA}"/>
                    </a:ext>
                  </a:extLst>
                </p:cNvPr>
                <p:cNvSpPr/>
                <p:nvPr/>
              </p:nvSpPr>
              <p:spPr>
                <a:xfrm>
                  <a:off x="6512059" y="3033295"/>
                  <a:ext cx="180000" cy="180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" name="Oval 163">
                  <a:extLst>
                    <a:ext uri="{FF2B5EF4-FFF2-40B4-BE49-F238E27FC236}">
                      <a16:creationId xmlns:a16="http://schemas.microsoft.com/office/drawing/2014/main" id="{BD2105BD-4195-F11C-F2B1-7D08E192D165}"/>
                    </a:ext>
                  </a:extLst>
                </p:cNvPr>
                <p:cNvSpPr/>
                <p:nvPr/>
              </p:nvSpPr>
              <p:spPr>
                <a:xfrm>
                  <a:off x="6512059" y="3321652"/>
                  <a:ext cx="180000" cy="180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" name="Oval 164">
                  <a:extLst>
                    <a:ext uri="{FF2B5EF4-FFF2-40B4-BE49-F238E27FC236}">
                      <a16:creationId xmlns:a16="http://schemas.microsoft.com/office/drawing/2014/main" id="{B7A4439A-121E-A161-8E82-B4EDA3B32FFD}"/>
                    </a:ext>
                  </a:extLst>
                </p:cNvPr>
                <p:cNvSpPr/>
                <p:nvPr/>
              </p:nvSpPr>
              <p:spPr>
                <a:xfrm>
                  <a:off x="6512059" y="3610009"/>
                  <a:ext cx="180000" cy="180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96" name="Group 95">
                <a:extLst>
                  <a:ext uri="{FF2B5EF4-FFF2-40B4-BE49-F238E27FC236}">
                    <a16:creationId xmlns:a16="http://schemas.microsoft.com/office/drawing/2014/main" id="{968D7A30-556D-E830-957E-39B17F1ED41E}"/>
                  </a:ext>
                </a:extLst>
              </p:cNvPr>
              <p:cNvGrpSpPr/>
              <p:nvPr/>
            </p:nvGrpSpPr>
            <p:grpSpPr>
              <a:xfrm>
                <a:off x="6096000" y="2889116"/>
                <a:ext cx="180000" cy="756714"/>
                <a:chOff x="6096000" y="2909455"/>
                <a:chExt cx="180000" cy="756714"/>
              </a:xfrm>
            </p:grpSpPr>
            <p:sp>
              <p:nvSpPr>
                <p:cNvPr id="157" name="Oval 156">
                  <a:extLst>
                    <a:ext uri="{FF2B5EF4-FFF2-40B4-BE49-F238E27FC236}">
                      <a16:creationId xmlns:a16="http://schemas.microsoft.com/office/drawing/2014/main" id="{B675338C-A37A-0D31-2AAF-A2A8EE13EAF1}"/>
                    </a:ext>
                  </a:extLst>
                </p:cNvPr>
                <p:cNvSpPr/>
                <p:nvPr/>
              </p:nvSpPr>
              <p:spPr>
                <a:xfrm>
                  <a:off x="6096000" y="3486169"/>
                  <a:ext cx="180000" cy="180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" name="Oval 157">
                  <a:extLst>
                    <a:ext uri="{FF2B5EF4-FFF2-40B4-BE49-F238E27FC236}">
                      <a16:creationId xmlns:a16="http://schemas.microsoft.com/office/drawing/2014/main" id="{B0BCB336-8760-B70F-06C3-8CC70BB2FF60}"/>
                    </a:ext>
                  </a:extLst>
                </p:cNvPr>
                <p:cNvSpPr/>
                <p:nvPr/>
              </p:nvSpPr>
              <p:spPr>
                <a:xfrm>
                  <a:off x="6096000" y="3197812"/>
                  <a:ext cx="180000" cy="180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" name="Oval 158">
                  <a:extLst>
                    <a:ext uri="{FF2B5EF4-FFF2-40B4-BE49-F238E27FC236}">
                      <a16:creationId xmlns:a16="http://schemas.microsoft.com/office/drawing/2014/main" id="{6C919527-0F77-EA09-CCDC-5ED76CAAFF98}"/>
                    </a:ext>
                  </a:extLst>
                </p:cNvPr>
                <p:cNvSpPr/>
                <p:nvPr/>
              </p:nvSpPr>
              <p:spPr>
                <a:xfrm>
                  <a:off x="6096000" y="2909455"/>
                  <a:ext cx="180000" cy="180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98" name="Group 97">
                <a:extLst>
                  <a:ext uri="{FF2B5EF4-FFF2-40B4-BE49-F238E27FC236}">
                    <a16:creationId xmlns:a16="http://schemas.microsoft.com/office/drawing/2014/main" id="{15491074-7797-1BBE-03EE-B570BA14E3CE}"/>
                  </a:ext>
                </a:extLst>
              </p:cNvPr>
              <p:cNvGrpSpPr/>
              <p:nvPr/>
            </p:nvGrpSpPr>
            <p:grpSpPr>
              <a:xfrm>
                <a:off x="6928118" y="2889116"/>
                <a:ext cx="180000" cy="756714"/>
                <a:chOff x="6512059" y="4763437"/>
                <a:chExt cx="180000" cy="756714"/>
              </a:xfrm>
            </p:grpSpPr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784BF339-A63D-EE7B-34C3-A52ACDF0DFCE}"/>
                    </a:ext>
                  </a:extLst>
                </p:cNvPr>
                <p:cNvSpPr/>
                <p:nvPr/>
              </p:nvSpPr>
              <p:spPr>
                <a:xfrm>
                  <a:off x="6512059" y="5340151"/>
                  <a:ext cx="180000" cy="180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3" name="Oval 102">
                  <a:extLst>
                    <a:ext uri="{FF2B5EF4-FFF2-40B4-BE49-F238E27FC236}">
                      <a16:creationId xmlns:a16="http://schemas.microsoft.com/office/drawing/2014/main" id="{B73B880E-1F83-2DE9-921D-A679DA3A97C5}"/>
                    </a:ext>
                  </a:extLst>
                </p:cNvPr>
                <p:cNvSpPr/>
                <p:nvPr/>
              </p:nvSpPr>
              <p:spPr>
                <a:xfrm>
                  <a:off x="6512059" y="5051794"/>
                  <a:ext cx="180000" cy="180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6" name="Oval 155">
                  <a:extLst>
                    <a:ext uri="{FF2B5EF4-FFF2-40B4-BE49-F238E27FC236}">
                      <a16:creationId xmlns:a16="http://schemas.microsoft.com/office/drawing/2014/main" id="{F246EBDD-D75E-70BD-7902-2075E6B9EFE4}"/>
                    </a:ext>
                  </a:extLst>
                </p:cNvPr>
                <p:cNvSpPr/>
                <p:nvPr/>
              </p:nvSpPr>
              <p:spPr>
                <a:xfrm>
                  <a:off x="6512059" y="4763437"/>
                  <a:ext cx="180000" cy="180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99" name="Group 98">
                <a:extLst>
                  <a:ext uri="{FF2B5EF4-FFF2-40B4-BE49-F238E27FC236}">
                    <a16:creationId xmlns:a16="http://schemas.microsoft.com/office/drawing/2014/main" id="{6FDE2411-0050-5AAF-9883-97C507242FEE}"/>
                  </a:ext>
                </a:extLst>
              </p:cNvPr>
              <p:cNvGrpSpPr/>
              <p:nvPr/>
            </p:nvGrpSpPr>
            <p:grpSpPr>
              <a:xfrm>
                <a:off x="7344177" y="3042449"/>
                <a:ext cx="180000" cy="468358"/>
                <a:chOff x="6512059" y="5628508"/>
                <a:chExt cx="180000" cy="468358"/>
              </a:xfrm>
            </p:grpSpPr>
            <p:sp>
              <p:nvSpPr>
                <p:cNvPr id="100" name="Oval 99">
                  <a:extLst>
                    <a:ext uri="{FF2B5EF4-FFF2-40B4-BE49-F238E27FC236}">
                      <a16:creationId xmlns:a16="http://schemas.microsoft.com/office/drawing/2014/main" id="{6EFB0C68-83EB-9467-323E-BEEC717B2D31}"/>
                    </a:ext>
                  </a:extLst>
                </p:cNvPr>
                <p:cNvSpPr/>
                <p:nvPr/>
              </p:nvSpPr>
              <p:spPr>
                <a:xfrm>
                  <a:off x="6512059" y="5916866"/>
                  <a:ext cx="180000" cy="180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1" name="Oval 100">
                  <a:extLst>
                    <a:ext uri="{FF2B5EF4-FFF2-40B4-BE49-F238E27FC236}">
                      <a16:creationId xmlns:a16="http://schemas.microsoft.com/office/drawing/2014/main" id="{0BA20590-ED8F-3CFD-EE1D-592244FF7D08}"/>
                    </a:ext>
                  </a:extLst>
                </p:cNvPr>
                <p:cNvSpPr/>
                <p:nvPr/>
              </p:nvSpPr>
              <p:spPr>
                <a:xfrm>
                  <a:off x="6512059" y="5628508"/>
                  <a:ext cx="180000" cy="180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3C9A27DD-1CAD-49F6-7BF7-0555715314A8}"/>
                </a:ext>
              </a:extLst>
            </p:cNvPr>
            <p:cNvCxnSpPr>
              <a:stCxn id="159" idx="6"/>
              <a:endCxn id="160" idx="2"/>
            </p:cNvCxnSpPr>
            <p:nvPr/>
          </p:nvCxnSpPr>
          <p:spPr>
            <a:xfrm flipV="1">
              <a:off x="6276000" y="2834938"/>
              <a:ext cx="236059" cy="144178"/>
            </a:xfrm>
            <a:prstGeom prst="straightConnector1">
              <a:avLst/>
            </a:prstGeom>
            <a:ln>
              <a:solidFill>
                <a:srgbClr val="C00000"/>
              </a:solidFill>
              <a:headEnd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DD78E8D7-3FE9-EC4C-2023-2604331F0EF6}"/>
                </a:ext>
              </a:extLst>
            </p:cNvPr>
            <p:cNvCxnSpPr>
              <a:cxnSpLocks/>
              <a:stCxn id="158" idx="6"/>
              <a:endCxn id="160" idx="2"/>
            </p:cNvCxnSpPr>
            <p:nvPr/>
          </p:nvCxnSpPr>
          <p:spPr>
            <a:xfrm flipV="1">
              <a:off x="6276000" y="2834938"/>
              <a:ext cx="236059" cy="432535"/>
            </a:xfrm>
            <a:prstGeom prst="straightConnector1">
              <a:avLst/>
            </a:prstGeom>
            <a:ln>
              <a:solidFill>
                <a:srgbClr val="C00000"/>
              </a:solidFill>
              <a:headEnd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93D0B405-0EC8-D3C5-EFEA-3BE3D6BFE555}"/>
                </a:ext>
              </a:extLst>
            </p:cNvPr>
            <p:cNvCxnSpPr>
              <a:cxnSpLocks/>
              <a:stCxn id="157" idx="6"/>
              <a:endCxn id="161" idx="2"/>
            </p:cNvCxnSpPr>
            <p:nvPr/>
          </p:nvCxnSpPr>
          <p:spPr>
            <a:xfrm flipV="1">
              <a:off x="6276000" y="3123295"/>
              <a:ext cx="236059" cy="432535"/>
            </a:xfrm>
            <a:prstGeom prst="straightConnector1">
              <a:avLst/>
            </a:prstGeom>
            <a:ln>
              <a:solidFill>
                <a:srgbClr val="C00000"/>
              </a:solidFill>
              <a:headEnd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257EA6A5-8FA4-53FE-C4C9-98622D921FB2}"/>
                </a:ext>
              </a:extLst>
            </p:cNvPr>
            <p:cNvCxnSpPr>
              <a:cxnSpLocks/>
              <a:stCxn id="158" idx="6"/>
              <a:endCxn id="165" idx="2"/>
            </p:cNvCxnSpPr>
            <p:nvPr/>
          </p:nvCxnSpPr>
          <p:spPr>
            <a:xfrm>
              <a:off x="6276000" y="3267473"/>
              <a:ext cx="236059" cy="432536"/>
            </a:xfrm>
            <a:prstGeom prst="straightConnector1">
              <a:avLst/>
            </a:prstGeom>
            <a:ln>
              <a:solidFill>
                <a:srgbClr val="C00000"/>
              </a:solidFill>
              <a:headEnd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CFC92720-813E-3D8B-9C5F-7AD37D5E4A50}"/>
                </a:ext>
              </a:extLst>
            </p:cNvPr>
            <p:cNvCxnSpPr>
              <a:cxnSpLocks/>
              <a:stCxn id="158" idx="6"/>
              <a:endCxn id="164" idx="2"/>
            </p:cNvCxnSpPr>
            <p:nvPr/>
          </p:nvCxnSpPr>
          <p:spPr>
            <a:xfrm>
              <a:off x="6276000" y="3267473"/>
              <a:ext cx="236059" cy="144179"/>
            </a:xfrm>
            <a:prstGeom prst="straightConnector1">
              <a:avLst/>
            </a:prstGeom>
            <a:ln>
              <a:solidFill>
                <a:srgbClr val="C00000"/>
              </a:solidFill>
              <a:headEnd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933D44E2-316F-F3EE-DC4D-E6B9351C4096}"/>
                </a:ext>
              </a:extLst>
            </p:cNvPr>
            <p:cNvCxnSpPr>
              <a:cxnSpLocks/>
              <a:stCxn id="159" idx="6"/>
              <a:endCxn id="165" idx="2"/>
            </p:cNvCxnSpPr>
            <p:nvPr/>
          </p:nvCxnSpPr>
          <p:spPr>
            <a:xfrm>
              <a:off x="6276000" y="2979116"/>
              <a:ext cx="236059" cy="720893"/>
            </a:xfrm>
            <a:prstGeom prst="straightConnector1">
              <a:avLst/>
            </a:prstGeom>
            <a:ln>
              <a:solidFill>
                <a:srgbClr val="C00000"/>
              </a:solidFill>
              <a:headEnd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088D084E-4126-A109-600C-657BD3E5CED5}"/>
                </a:ext>
              </a:extLst>
            </p:cNvPr>
            <p:cNvCxnSpPr>
              <a:cxnSpLocks/>
              <a:stCxn id="159" idx="6"/>
              <a:endCxn id="164" idx="2"/>
            </p:cNvCxnSpPr>
            <p:nvPr/>
          </p:nvCxnSpPr>
          <p:spPr>
            <a:xfrm>
              <a:off x="6276000" y="2979116"/>
              <a:ext cx="236059" cy="432536"/>
            </a:xfrm>
            <a:prstGeom prst="straightConnector1">
              <a:avLst/>
            </a:prstGeom>
            <a:ln>
              <a:solidFill>
                <a:srgbClr val="C00000"/>
              </a:solidFill>
              <a:headEnd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7134AE11-4E90-03DC-FC77-DB0E30C28E0A}"/>
                </a:ext>
              </a:extLst>
            </p:cNvPr>
            <p:cNvCxnSpPr>
              <a:cxnSpLocks/>
              <a:stCxn id="159" idx="6"/>
              <a:endCxn id="161" idx="2"/>
            </p:cNvCxnSpPr>
            <p:nvPr/>
          </p:nvCxnSpPr>
          <p:spPr>
            <a:xfrm>
              <a:off x="6276000" y="2979116"/>
              <a:ext cx="236059" cy="144179"/>
            </a:xfrm>
            <a:prstGeom prst="straightConnector1">
              <a:avLst/>
            </a:prstGeom>
            <a:ln>
              <a:solidFill>
                <a:srgbClr val="C00000"/>
              </a:solidFill>
              <a:headEnd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F37ED485-C2B9-155E-10EC-547FF2958B23}"/>
                </a:ext>
              </a:extLst>
            </p:cNvPr>
            <p:cNvCxnSpPr>
              <a:cxnSpLocks/>
              <a:stCxn id="103" idx="6"/>
              <a:endCxn id="101" idx="2"/>
            </p:cNvCxnSpPr>
            <p:nvPr/>
          </p:nvCxnSpPr>
          <p:spPr>
            <a:xfrm flipV="1">
              <a:off x="7108118" y="3132449"/>
              <a:ext cx="236059" cy="135024"/>
            </a:xfrm>
            <a:prstGeom prst="straightConnector1">
              <a:avLst/>
            </a:prstGeom>
            <a:ln>
              <a:solidFill>
                <a:srgbClr val="C00000"/>
              </a:solidFill>
              <a:headEnd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E03BB3BA-BB03-CAF2-2865-2554B37E295C}"/>
                </a:ext>
              </a:extLst>
            </p:cNvPr>
            <p:cNvCxnSpPr>
              <a:cxnSpLocks/>
              <a:stCxn id="102" idx="6"/>
              <a:endCxn id="100" idx="2"/>
            </p:cNvCxnSpPr>
            <p:nvPr/>
          </p:nvCxnSpPr>
          <p:spPr>
            <a:xfrm flipV="1">
              <a:off x="7108118" y="3420807"/>
              <a:ext cx="236059" cy="135023"/>
            </a:xfrm>
            <a:prstGeom prst="straightConnector1">
              <a:avLst/>
            </a:prstGeom>
            <a:ln>
              <a:solidFill>
                <a:srgbClr val="C00000"/>
              </a:solidFill>
              <a:headEnd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5CB09B87-7EE3-A97A-3625-0FE21EF1E9A6}"/>
                </a:ext>
              </a:extLst>
            </p:cNvPr>
            <p:cNvCxnSpPr>
              <a:cxnSpLocks/>
              <a:stCxn id="158" idx="6"/>
              <a:endCxn id="161" idx="2"/>
            </p:cNvCxnSpPr>
            <p:nvPr/>
          </p:nvCxnSpPr>
          <p:spPr>
            <a:xfrm flipV="1">
              <a:off x="6276000" y="3123295"/>
              <a:ext cx="236059" cy="144178"/>
            </a:xfrm>
            <a:prstGeom prst="straightConnector1">
              <a:avLst/>
            </a:prstGeom>
            <a:ln>
              <a:solidFill>
                <a:srgbClr val="C00000"/>
              </a:solidFill>
              <a:headEnd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57720AEF-FC29-0623-4134-DED7E64CAD91}"/>
                </a:ext>
              </a:extLst>
            </p:cNvPr>
            <p:cNvCxnSpPr>
              <a:cxnSpLocks/>
              <a:stCxn id="161" idx="6"/>
              <a:endCxn id="103" idx="2"/>
            </p:cNvCxnSpPr>
            <p:nvPr/>
          </p:nvCxnSpPr>
          <p:spPr>
            <a:xfrm>
              <a:off x="6692059" y="3123295"/>
              <a:ext cx="236059" cy="144178"/>
            </a:xfrm>
            <a:prstGeom prst="straightConnector1">
              <a:avLst/>
            </a:prstGeom>
            <a:ln>
              <a:solidFill>
                <a:srgbClr val="C00000"/>
              </a:solidFill>
              <a:headEnd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73341E86-2920-7ABD-4064-123D960DEC92}"/>
                </a:ext>
              </a:extLst>
            </p:cNvPr>
            <p:cNvCxnSpPr>
              <a:cxnSpLocks/>
              <a:stCxn id="160" idx="6"/>
              <a:endCxn id="103" idx="2"/>
            </p:cNvCxnSpPr>
            <p:nvPr/>
          </p:nvCxnSpPr>
          <p:spPr>
            <a:xfrm>
              <a:off x="6692059" y="2834938"/>
              <a:ext cx="236059" cy="432535"/>
            </a:xfrm>
            <a:prstGeom prst="straightConnector1">
              <a:avLst/>
            </a:prstGeom>
            <a:ln>
              <a:solidFill>
                <a:srgbClr val="C00000"/>
              </a:solidFill>
              <a:headEnd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1D49CFFA-568E-6EAC-4480-A2F00D8327F4}"/>
                </a:ext>
              </a:extLst>
            </p:cNvPr>
            <p:cNvCxnSpPr>
              <a:cxnSpLocks/>
              <a:stCxn id="160" idx="6"/>
              <a:endCxn id="156" idx="2"/>
            </p:cNvCxnSpPr>
            <p:nvPr/>
          </p:nvCxnSpPr>
          <p:spPr>
            <a:xfrm>
              <a:off x="6692059" y="2834938"/>
              <a:ext cx="236059" cy="144178"/>
            </a:xfrm>
            <a:prstGeom prst="straightConnector1">
              <a:avLst/>
            </a:prstGeom>
            <a:ln>
              <a:solidFill>
                <a:srgbClr val="C00000"/>
              </a:solidFill>
              <a:headEnd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1A1F90C2-C858-A0A6-6FA2-9DAB5AFB25F3}"/>
                </a:ext>
              </a:extLst>
            </p:cNvPr>
            <p:cNvCxnSpPr>
              <a:cxnSpLocks/>
              <a:stCxn id="157" idx="6"/>
              <a:endCxn id="165" idx="2"/>
            </p:cNvCxnSpPr>
            <p:nvPr/>
          </p:nvCxnSpPr>
          <p:spPr>
            <a:xfrm>
              <a:off x="6276000" y="3555830"/>
              <a:ext cx="236059" cy="144179"/>
            </a:xfrm>
            <a:prstGeom prst="straightConnector1">
              <a:avLst/>
            </a:prstGeom>
            <a:ln>
              <a:solidFill>
                <a:srgbClr val="C00000"/>
              </a:solidFill>
              <a:headEnd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E7668EDF-4BC3-AC8D-9BFE-43BE33AF25A3}"/>
                </a:ext>
              </a:extLst>
            </p:cNvPr>
            <p:cNvCxnSpPr>
              <a:cxnSpLocks/>
              <a:stCxn id="157" idx="6"/>
              <a:endCxn id="164" idx="2"/>
            </p:cNvCxnSpPr>
            <p:nvPr/>
          </p:nvCxnSpPr>
          <p:spPr>
            <a:xfrm flipV="1">
              <a:off x="6276000" y="3411652"/>
              <a:ext cx="236059" cy="144178"/>
            </a:xfrm>
            <a:prstGeom prst="straightConnector1">
              <a:avLst/>
            </a:prstGeom>
            <a:ln>
              <a:solidFill>
                <a:srgbClr val="C00000"/>
              </a:solidFill>
              <a:headEnd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1076F002-823F-7F4A-F5FB-9C23B5E0962E}"/>
                </a:ext>
              </a:extLst>
            </p:cNvPr>
            <p:cNvCxnSpPr>
              <a:cxnSpLocks/>
              <a:stCxn id="156" idx="6"/>
              <a:endCxn id="100" idx="2"/>
            </p:cNvCxnSpPr>
            <p:nvPr/>
          </p:nvCxnSpPr>
          <p:spPr>
            <a:xfrm>
              <a:off x="7108118" y="2979116"/>
              <a:ext cx="236059" cy="441691"/>
            </a:xfrm>
            <a:prstGeom prst="straightConnector1">
              <a:avLst/>
            </a:prstGeom>
            <a:ln>
              <a:solidFill>
                <a:srgbClr val="C00000"/>
              </a:solidFill>
              <a:headEnd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DB152C9C-9AB2-8AEF-A7E1-83A32020AEF2}"/>
                </a:ext>
              </a:extLst>
            </p:cNvPr>
            <p:cNvCxnSpPr>
              <a:cxnSpLocks/>
              <a:stCxn id="102" idx="6"/>
              <a:endCxn id="101" idx="2"/>
            </p:cNvCxnSpPr>
            <p:nvPr/>
          </p:nvCxnSpPr>
          <p:spPr>
            <a:xfrm flipV="1">
              <a:off x="7108118" y="3132449"/>
              <a:ext cx="236059" cy="423381"/>
            </a:xfrm>
            <a:prstGeom prst="straightConnector1">
              <a:avLst/>
            </a:prstGeom>
            <a:ln>
              <a:solidFill>
                <a:srgbClr val="C00000"/>
              </a:solidFill>
              <a:headEnd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BFBF4BF4-03E3-C8AA-2419-B367B3C87EBB}"/>
                </a:ext>
              </a:extLst>
            </p:cNvPr>
            <p:cNvCxnSpPr>
              <a:cxnSpLocks/>
              <a:stCxn id="157" idx="6"/>
              <a:endCxn id="160" idx="2"/>
            </p:cNvCxnSpPr>
            <p:nvPr/>
          </p:nvCxnSpPr>
          <p:spPr>
            <a:xfrm flipV="1">
              <a:off x="6276000" y="2834938"/>
              <a:ext cx="236059" cy="720892"/>
            </a:xfrm>
            <a:prstGeom prst="straightConnector1">
              <a:avLst/>
            </a:prstGeom>
            <a:ln>
              <a:solidFill>
                <a:srgbClr val="C00000"/>
              </a:solidFill>
              <a:headEnd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18AB2289-AC9E-A41A-1C8C-64561B67F66F}"/>
                </a:ext>
              </a:extLst>
            </p:cNvPr>
            <p:cNvCxnSpPr>
              <a:cxnSpLocks/>
              <a:stCxn id="165" idx="6"/>
              <a:endCxn id="156" idx="2"/>
            </p:cNvCxnSpPr>
            <p:nvPr/>
          </p:nvCxnSpPr>
          <p:spPr>
            <a:xfrm flipV="1">
              <a:off x="6692059" y="2979116"/>
              <a:ext cx="236059" cy="720893"/>
            </a:xfrm>
            <a:prstGeom prst="straightConnector1">
              <a:avLst/>
            </a:prstGeom>
            <a:ln>
              <a:solidFill>
                <a:srgbClr val="C00000"/>
              </a:solidFill>
              <a:headEnd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A487B617-2ECC-D3D5-A410-D29669B6A0D6}"/>
                </a:ext>
              </a:extLst>
            </p:cNvPr>
            <p:cNvCxnSpPr>
              <a:cxnSpLocks/>
              <a:stCxn id="164" idx="6"/>
              <a:endCxn id="102" idx="2"/>
            </p:cNvCxnSpPr>
            <p:nvPr/>
          </p:nvCxnSpPr>
          <p:spPr>
            <a:xfrm>
              <a:off x="6692059" y="3411652"/>
              <a:ext cx="236059" cy="144178"/>
            </a:xfrm>
            <a:prstGeom prst="straightConnector1">
              <a:avLst/>
            </a:prstGeom>
            <a:ln>
              <a:solidFill>
                <a:srgbClr val="C00000"/>
              </a:solidFill>
              <a:headEnd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78890CDE-C159-E96E-2FD8-04CC2EF7C911}"/>
                </a:ext>
              </a:extLst>
            </p:cNvPr>
            <p:cNvCxnSpPr>
              <a:cxnSpLocks/>
              <a:stCxn id="161" idx="6"/>
              <a:endCxn id="156" idx="2"/>
            </p:cNvCxnSpPr>
            <p:nvPr/>
          </p:nvCxnSpPr>
          <p:spPr>
            <a:xfrm flipV="1">
              <a:off x="6692059" y="2979116"/>
              <a:ext cx="236059" cy="144179"/>
            </a:xfrm>
            <a:prstGeom prst="straightConnector1">
              <a:avLst/>
            </a:prstGeom>
            <a:ln>
              <a:solidFill>
                <a:srgbClr val="C00000"/>
              </a:solidFill>
              <a:headEnd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18BE8BE6-C3CE-079E-14D2-C3B0FA563746}"/>
                </a:ext>
              </a:extLst>
            </p:cNvPr>
            <p:cNvCxnSpPr>
              <a:cxnSpLocks/>
              <a:stCxn id="164" idx="6"/>
              <a:endCxn id="156" idx="2"/>
            </p:cNvCxnSpPr>
            <p:nvPr/>
          </p:nvCxnSpPr>
          <p:spPr>
            <a:xfrm flipV="1">
              <a:off x="6692059" y="2979116"/>
              <a:ext cx="236059" cy="432536"/>
            </a:xfrm>
            <a:prstGeom prst="straightConnector1">
              <a:avLst/>
            </a:prstGeom>
            <a:ln>
              <a:solidFill>
                <a:srgbClr val="C00000"/>
              </a:solidFill>
              <a:headEnd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E605FEE7-E594-DEBC-1941-DC2866A905D4}"/>
                </a:ext>
              </a:extLst>
            </p:cNvPr>
            <p:cNvCxnSpPr>
              <a:cxnSpLocks/>
              <a:stCxn id="161" idx="6"/>
              <a:endCxn id="102" idx="2"/>
            </p:cNvCxnSpPr>
            <p:nvPr/>
          </p:nvCxnSpPr>
          <p:spPr>
            <a:xfrm>
              <a:off x="6692059" y="3123295"/>
              <a:ext cx="236059" cy="432535"/>
            </a:xfrm>
            <a:prstGeom prst="straightConnector1">
              <a:avLst/>
            </a:prstGeom>
            <a:ln>
              <a:solidFill>
                <a:srgbClr val="C00000"/>
              </a:solidFill>
              <a:headEnd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4C91217F-F28F-3E8B-C47B-5DB9494BAACD}"/>
                </a:ext>
              </a:extLst>
            </p:cNvPr>
            <p:cNvCxnSpPr>
              <a:cxnSpLocks/>
              <a:stCxn id="103" idx="6"/>
              <a:endCxn id="100" idx="2"/>
            </p:cNvCxnSpPr>
            <p:nvPr/>
          </p:nvCxnSpPr>
          <p:spPr>
            <a:xfrm>
              <a:off x="7108118" y="3267473"/>
              <a:ext cx="236059" cy="153334"/>
            </a:xfrm>
            <a:prstGeom prst="straightConnector1">
              <a:avLst/>
            </a:prstGeom>
            <a:ln>
              <a:solidFill>
                <a:srgbClr val="C00000"/>
              </a:solidFill>
              <a:headEnd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6F3F5F50-58FB-CF91-8976-BF2A676D9BC8}"/>
                </a:ext>
              </a:extLst>
            </p:cNvPr>
            <p:cNvCxnSpPr>
              <a:cxnSpLocks/>
              <a:stCxn id="160" idx="6"/>
              <a:endCxn id="102" idx="2"/>
            </p:cNvCxnSpPr>
            <p:nvPr/>
          </p:nvCxnSpPr>
          <p:spPr>
            <a:xfrm>
              <a:off x="6692059" y="2834938"/>
              <a:ext cx="236059" cy="720892"/>
            </a:xfrm>
            <a:prstGeom prst="straightConnector1">
              <a:avLst/>
            </a:prstGeom>
            <a:ln>
              <a:solidFill>
                <a:srgbClr val="C00000"/>
              </a:solidFill>
              <a:headEnd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2E2C0E44-0B6D-5310-F099-9E9F59E1761A}"/>
                </a:ext>
              </a:extLst>
            </p:cNvPr>
            <p:cNvCxnSpPr>
              <a:cxnSpLocks/>
              <a:stCxn id="156" idx="6"/>
              <a:endCxn id="101" idx="2"/>
            </p:cNvCxnSpPr>
            <p:nvPr/>
          </p:nvCxnSpPr>
          <p:spPr>
            <a:xfrm>
              <a:off x="7108118" y="2979116"/>
              <a:ext cx="236059" cy="153333"/>
            </a:xfrm>
            <a:prstGeom prst="straightConnector1">
              <a:avLst/>
            </a:prstGeom>
            <a:ln>
              <a:solidFill>
                <a:srgbClr val="C00000"/>
              </a:solidFill>
              <a:headEnd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5522AFB9-240F-0535-5269-79BA25F169E3}"/>
                </a:ext>
              </a:extLst>
            </p:cNvPr>
            <p:cNvCxnSpPr>
              <a:cxnSpLocks/>
              <a:stCxn id="165" idx="6"/>
              <a:endCxn id="102" idx="2"/>
            </p:cNvCxnSpPr>
            <p:nvPr/>
          </p:nvCxnSpPr>
          <p:spPr>
            <a:xfrm flipV="1">
              <a:off x="6692059" y="3555830"/>
              <a:ext cx="236059" cy="144179"/>
            </a:xfrm>
            <a:prstGeom prst="straightConnector1">
              <a:avLst/>
            </a:prstGeom>
            <a:ln>
              <a:solidFill>
                <a:srgbClr val="C00000"/>
              </a:solidFill>
              <a:headEnd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5089B7CF-43C6-848B-F0CA-17B45805F2AF}"/>
                </a:ext>
              </a:extLst>
            </p:cNvPr>
            <p:cNvCxnSpPr>
              <a:cxnSpLocks/>
              <a:stCxn id="165" idx="6"/>
              <a:endCxn id="103" idx="2"/>
            </p:cNvCxnSpPr>
            <p:nvPr/>
          </p:nvCxnSpPr>
          <p:spPr>
            <a:xfrm flipV="1">
              <a:off x="6692059" y="3267473"/>
              <a:ext cx="236059" cy="432536"/>
            </a:xfrm>
            <a:prstGeom prst="straightConnector1">
              <a:avLst/>
            </a:prstGeom>
            <a:ln>
              <a:solidFill>
                <a:srgbClr val="C00000"/>
              </a:solidFill>
              <a:headEnd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>
              <a:extLst>
                <a:ext uri="{FF2B5EF4-FFF2-40B4-BE49-F238E27FC236}">
                  <a16:creationId xmlns:a16="http://schemas.microsoft.com/office/drawing/2014/main" id="{6922E7EA-0132-F927-461A-025685E4B830}"/>
                </a:ext>
              </a:extLst>
            </p:cNvPr>
            <p:cNvCxnSpPr>
              <a:cxnSpLocks/>
              <a:stCxn id="164" idx="6"/>
              <a:endCxn id="103" idx="2"/>
            </p:cNvCxnSpPr>
            <p:nvPr/>
          </p:nvCxnSpPr>
          <p:spPr>
            <a:xfrm flipV="1">
              <a:off x="6692059" y="3267473"/>
              <a:ext cx="236059" cy="144179"/>
            </a:xfrm>
            <a:prstGeom prst="straightConnector1">
              <a:avLst/>
            </a:prstGeom>
            <a:ln>
              <a:solidFill>
                <a:srgbClr val="C00000"/>
              </a:solidFill>
              <a:headEnd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1FBFF489-9B5C-7A6A-ED68-4E990AB99FF3}"/>
              </a:ext>
            </a:extLst>
          </p:cNvPr>
          <p:cNvCxnSpPr>
            <a:cxnSpLocks/>
          </p:cNvCxnSpPr>
          <p:nvPr/>
        </p:nvCxnSpPr>
        <p:spPr>
          <a:xfrm>
            <a:off x="5256566" y="4910538"/>
            <a:ext cx="309636" cy="0"/>
          </a:xfrm>
          <a:prstGeom prst="straightConnector1">
            <a:avLst/>
          </a:prstGeom>
          <a:ln w="12700">
            <a:solidFill>
              <a:schemeClr val="accent2"/>
            </a:solidFill>
            <a:prstDash val="solid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Arrow Connector 166">
            <a:extLst>
              <a:ext uri="{FF2B5EF4-FFF2-40B4-BE49-F238E27FC236}">
                <a16:creationId xmlns:a16="http://schemas.microsoft.com/office/drawing/2014/main" id="{E59A02AE-3B62-C63C-156A-2F63C48D945F}"/>
              </a:ext>
            </a:extLst>
          </p:cNvPr>
          <p:cNvCxnSpPr>
            <a:cxnSpLocks/>
          </p:cNvCxnSpPr>
          <p:nvPr/>
        </p:nvCxnSpPr>
        <p:spPr>
          <a:xfrm>
            <a:off x="7238053" y="4910538"/>
            <a:ext cx="412365" cy="0"/>
          </a:xfrm>
          <a:prstGeom prst="straightConnector1">
            <a:avLst/>
          </a:prstGeom>
          <a:ln w="12700">
            <a:solidFill>
              <a:schemeClr val="accent2"/>
            </a:solidFill>
            <a:prstDash val="solid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54A2F828-2B33-93EB-541D-8C0A89C2E590}"/>
              </a:ext>
            </a:extLst>
          </p:cNvPr>
          <p:cNvCxnSpPr>
            <a:cxnSpLocks/>
            <a:endCxn id="174" idx="1"/>
          </p:cNvCxnSpPr>
          <p:nvPr/>
        </p:nvCxnSpPr>
        <p:spPr>
          <a:xfrm>
            <a:off x="8351411" y="4930619"/>
            <a:ext cx="622559" cy="0"/>
          </a:xfrm>
          <a:prstGeom prst="straightConnector1">
            <a:avLst/>
          </a:prstGeom>
          <a:ln w="12700">
            <a:solidFill>
              <a:schemeClr val="accent2"/>
            </a:solidFill>
            <a:prstDash val="solid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Elbow Connector 168">
            <a:extLst>
              <a:ext uri="{FF2B5EF4-FFF2-40B4-BE49-F238E27FC236}">
                <a16:creationId xmlns:a16="http://schemas.microsoft.com/office/drawing/2014/main" id="{2E3FFCFC-E93A-EC6C-574B-9FBCDC83817D}"/>
              </a:ext>
            </a:extLst>
          </p:cNvPr>
          <p:cNvCxnSpPr>
            <a:cxnSpLocks/>
          </p:cNvCxnSpPr>
          <p:nvPr/>
        </p:nvCxnSpPr>
        <p:spPr>
          <a:xfrm rot="5400000" flipH="1">
            <a:off x="5925638" y="5263025"/>
            <a:ext cx="144179" cy="416059"/>
          </a:xfrm>
          <a:prstGeom prst="bentConnector3">
            <a:avLst>
              <a:gd name="adj1" fmla="val -158553"/>
            </a:avLst>
          </a:prstGeom>
          <a:ln w="12700"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Rectangle 169">
            <a:extLst>
              <a:ext uri="{FF2B5EF4-FFF2-40B4-BE49-F238E27FC236}">
                <a16:creationId xmlns:a16="http://schemas.microsoft.com/office/drawing/2014/main" id="{2F3A027A-0422-4FFA-30A1-27A3087E329A}"/>
              </a:ext>
            </a:extLst>
          </p:cNvPr>
          <p:cNvSpPr/>
          <p:nvPr/>
        </p:nvSpPr>
        <p:spPr>
          <a:xfrm>
            <a:off x="5699698" y="5433073"/>
            <a:ext cx="1415399" cy="1097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2" name="Picture 171">
            <a:extLst>
              <a:ext uri="{FF2B5EF4-FFF2-40B4-BE49-F238E27FC236}">
                <a16:creationId xmlns:a16="http://schemas.microsoft.com/office/drawing/2014/main" id="{21541039-F3A1-7B5F-D690-CF63DBA28C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5987" y="4821471"/>
            <a:ext cx="165100" cy="152400"/>
          </a:xfrm>
          <a:prstGeom prst="rect">
            <a:avLst/>
          </a:prstGeom>
        </p:spPr>
      </p:pic>
      <p:sp>
        <p:nvSpPr>
          <p:cNvPr id="174" name="Rectangle 173">
            <a:extLst>
              <a:ext uri="{FF2B5EF4-FFF2-40B4-BE49-F238E27FC236}">
                <a16:creationId xmlns:a16="http://schemas.microsoft.com/office/drawing/2014/main" id="{6F0D1C08-DFE1-8047-B07E-9D484B1F3CAC}"/>
              </a:ext>
            </a:extLst>
          </p:cNvPr>
          <p:cNvSpPr/>
          <p:nvPr/>
        </p:nvSpPr>
        <p:spPr>
          <a:xfrm>
            <a:off x="8973970" y="4633307"/>
            <a:ext cx="1737573" cy="59462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/>
              <a:t>Environment</a:t>
            </a:r>
          </a:p>
        </p:txBody>
      </p:sp>
      <p:pic>
        <p:nvPicPr>
          <p:cNvPr id="182" name="Picture 181">
            <a:extLst>
              <a:ext uri="{FF2B5EF4-FFF2-40B4-BE49-F238E27FC236}">
                <a16:creationId xmlns:a16="http://schemas.microsoft.com/office/drawing/2014/main" id="{1547B921-B5A7-37AB-4E00-A081DC8BEF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8857" y="5726262"/>
            <a:ext cx="1320800" cy="241300"/>
          </a:xfrm>
          <a:prstGeom prst="rect">
            <a:avLst/>
          </a:prstGeom>
        </p:spPr>
      </p:pic>
      <p:cxnSp>
        <p:nvCxnSpPr>
          <p:cNvPr id="183" name="Elbow Connector 182">
            <a:extLst>
              <a:ext uri="{FF2B5EF4-FFF2-40B4-BE49-F238E27FC236}">
                <a16:creationId xmlns:a16="http://schemas.microsoft.com/office/drawing/2014/main" id="{8F8A6D6D-FF87-E905-A30A-7F0AD8557674}"/>
              </a:ext>
            </a:extLst>
          </p:cNvPr>
          <p:cNvCxnSpPr>
            <a:cxnSpLocks/>
            <a:stCxn id="174" idx="2"/>
          </p:cNvCxnSpPr>
          <p:nvPr/>
        </p:nvCxnSpPr>
        <p:spPr>
          <a:xfrm rot="5400000">
            <a:off x="7840053" y="3683635"/>
            <a:ext cx="458409" cy="3547000"/>
          </a:xfrm>
          <a:prstGeom prst="bentConnector2">
            <a:avLst/>
          </a:prstGeom>
          <a:ln w="127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6CEBA55F-216E-9ED6-04CA-D418ED75AB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96931" y="4789887"/>
            <a:ext cx="584200" cy="24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436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A35A2C-F8D7-DDED-E56E-0EC9F2E6D16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Learning through interaction with the environment</a:t>
            </a:r>
          </a:p>
          <a:p>
            <a:r>
              <a:rPr lang="en-US" b="1" dirty="0"/>
              <a:t>Reward shaping</a:t>
            </a:r>
            <a:r>
              <a:rPr lang="en-US" dirty="0"/>
              <a:t>: modify the feedback to the network (e.g., constraints violations, …)</a:t>
            </a:r>
          </a:p>
          <a:p>
            <a:endParaRPr lang="en-US" b="1" dirty="0"/>
          </a:p>
        </p:txBody>
      </p: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783ADF68-4864-5E46-7CC8-7AB60DFAF9C5}"/>
              </a:ext>
            </a:extLst>
          </p:cNvPr>
          <p:cNvGrpSpPr/>
          <p:nvPr/>
        </p:nvGrpSpPr>
        <p:grpSpPr>
          <a:xfrm>
            <a:off x="10092479" y="255259"/>
            <a:ext cx="1640541" cy="1761565"/>
            <a:chOff x="5614147" y="2649074"/>
            <a:chExt cx="1640541" cy="1761565"/>
          </a:xfrm>
        </p:grpSpPr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E0E6C62F-A64B-21CE-7BEC-02B3DC562937}"/>
                </a:ext>
              </a:extLst>
            </p:cNvPr>
            <p:cNvSpPr/>
            <p:nvPr/>
          </p:nvSpPr>
          <p:spPr>
            <a:xfrm>
              <a:off x="5614147" y="2649074"/>
              <a:ext cx="1640541" cy="17615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B2DC01B9-98B4-CFF2-98D6-5C5D6D0E4616}"/>
                </a:ext>
              </a:extLst>
            </p:cNvPr>
            <p:cNvGrpSpPr/>
            <p:nvPr/>
          </p:nvGrpSpPr>
          <p:grpSpPr>
            <a:xfrm>
              <a:off x="5720458" y="2727064"/>
              <a:ext cx="1428177" cy="1498004"/>
              <a:chOff x="5719417" y="2453531"/>
              <a:chExt cx="1428177" cy="1498004"/>
            </a:xfrm>
          </p:grpSpPr>
          <p:grpSp>
            <p:nvGrpSpPr>
              <p:cNvPr id="107" name="Group 106">
                <a:extLst>
                  <a:ext uri="{FF2B5EF4-FFF2-40B4-BE49-F238E27FC236}">
                    <a16:creationId xmlns:a16="http://schemas.microsoft.com/office/drawing/2014/main" id="{5C4BF438-E08C-2C57-F197-EC793473326B}"/>
                  </a:ext>
                </a:extLst>
              </p:cNvPr>
              <p:cNvGrpSpPr/>
              <p:nvPr/>
            </p:nvGrpSpPr>
            <p:grpSpPr>
              <a:xfrm>
                <a:off x="5719417" y="2906464"/>
                <a:ext cx="1428177" cy="1045071"/>
                <a:chOff x="6096000" y="2744938"/>
                <a:chExt cx="1428177" cy="1045071"/>
              </a:xfrm>
            </p:grpSpPr>
            <p:grpSp>
              <p:nvGrpSpPr>
                <p:cNvPr id="109" name="Group 108">
                  <a:extLst>
                    <a:ext uri="{FF2B5EF4-FFF2-40B4-BE49-F238E27FC236}">
                      <a16:creationId xmlns:a16="http://schemas.microsoft.com/office/drawing/2014/main" id="{CE6234A4-CB89-AC0C-36D5-211D8496901C}"/>
                    </a:ext>
                  </a:extLst>
                </p:cNvPr>
                <p:cNvGrpSpPr/>
                <p:nvPr/>
              </p:nvGrpSpPr>
              <p:grpSpPr>
                <a:xfrm>
                  <a:off x="6096000" y="2744938"/>
                  <a:ext cx="1428177" cy="1045071"/>
                  <a:chOff x="6096000" y="2744938"/>
                  <a:chExt cx="1428177" cy="1045071"/>
                </a:xfrm>
              </p:grpSpPr>
              <p:grpSp>
                <p:nvGrpSpPr>
                  <p:cNvPr id="140" name="Group 139">
                    <a:extLst>
                      <a:ext uri="{FF2B5EF4-FFF2-40B4-BE49-F238E27FC236}">
                        <a16:creationId xmlns:a16="http://schemas.microsoft.com/office/drawing/2014/main" id="{EB277E72-42E4-F1DE-10FF-755B5F526159}"/>
                      </a:ext>
                    </a:extLst>
                  </p:cNvPr>
                  <p:cNvGrpSpPr/>
                  <p:nvPr/>
                </p:nvGrpSpPr>
                <p:grpSpPr>
                  <a:xfrm>
                    <a:off x="6512059" y="2744938"/>
                    <a:ext cx="180000" cy="1045071"/>
                    <a:chOff x="6512059" y="2744938"/>
                    <a:chExt cx="180000" cy="1045071"/>
                  </a:xfrm>
                </p:grpSpPr>
                <p:sp>
                  <p:nvSpPr>
                    <p:cNvPr id="152" name="Oval 151">
                      <a:extLst>
                        <a:ext uri="{FF2B5EF4-FFF2-40B4-BE49-F238E27FC236}">
                          <a16:creationId xmlns:a16="http://schemas.microsoft.com/office/drawing/2014/main" id="{6CAEAE7D-059D-CB6F-11AD-F71165CF178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12059" y="2744938"/>
                      <a:ext cx="180000" cy="180000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3" name="Oval 152">
                      <a:extLst>
                        <a:ext uri="{FF2B5EF4-FFF2-40B4-BE49-F238E27FC236}">
                          <a16:creationId xmlns:a16="http://schemas.microsoft.com/office/drawing/2014/main" id="{4D087F26-A6F1-AAD9-D437-CBFA62257D1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12059" y="3033295"/>
                      <a:ext cx="180000" cy="180000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4" name="Oval 153">
                      <a:extLst>
                        <a:ext uri="{FF2B5EF4-FFF2-40B4-BE49-F238E27FC236}">
                          <a16:creationId xmlns:a16="http://schemas.microsoft.com/office/drawing/2014/main" id="{1DCACB64-88D1-4845-74F8-F56A9663CEA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12059" y="3321652"/>
                      <a:ext cx="180000" cy="180000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5" name="Oval 154">
                      <a:extLst>
                        <a:ext uri="{FF2B5EF4-FFF2-40B4-BE49-F238E27FC236}">
                          <a16:creationId xmlns:a16="http://schemas.microsoft.com/office/drawing/2014/main" id="{685CAE52-3029-F382-070F-26DB93EDEA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12059" y="3610009"/>
                      <a:ext cx="180000" cy="180000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41" name="Group 140">
                    <a:extLst>
                      <a:ext uri="{FF2B5EF4-FFF2-40B4-BE49-F238E27FC236}">
                        <a16:creationId xmlns:a16="http://schemas.microsoft.com/office/drawing/2014/main" id="{9B2E6981-9F47-7FDD-2F73-B56649D6759E}"/>
                      </a:ext>
                    </a:extLst>
                  </p:cNvPr>
                  <p:cNvGrpSpPr/>
                  <p:nvPr/>
                </p:nvGrpSpPr>
                <p:grpSpPr>
                  <a:xfrm>
                    <a:off x="6096000" y="2889116"/>
                    <a:ext cx="180000" cy="756714"/>
                    <a:chOff x="6096000" y="2909455"/>
                    <a:chExt cx="180000" cy="756714"/>
                  </a:xfrm>
                </p:grpSpPr>
                <p:sp>
                  <p:nvSpPr>
                    <p:cNvPr id="149" name="Oval 148">
                      <a:extLst>
                        <a:ext uri="{FF2B5EF4-FFF2-40B4-BE49-F238E27FC236}">
                          <a16:creationId xmlns:a16="http://schemas.microsoft.com/office/drawing/2014/main" id="{FB4B33B2-1E14-C9D3-F9C3-9A30908601C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96000" y="3486169"/>
                      <a:ext cx="180000" cy="180000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0" name="Oval 149">
                      <a:extLst>
                        <a:ext uri="{FF2B5EF4-FFF2-40B4-BE49-F238E27FC236}">
                          <a16:creationId xmlns:a16="http://schemas.microsoft.com/office/drawing/2014/main" id="{DB05FEAB-0935-F1A2-AC1E-AACB31AC7F4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96000" y="3197812"/>
                      <a:ext cx="180000" cy="180000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1" name="Oval 150">
                      <a:extLst>
                        <a:ext uri="{FF2B5EF4-FFF2-40B4-BE49-F238E27FC236}">
                          <a16:creationId xmlns:a16="http://schemas.microsoft.com/office/drawing/2014/main" id="{0E63DAD6-6686-CFFD-C746-6CAD230E271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96000" y="2909455"/>
                      <a:ext cx="180000" cy="180000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42" name="Group 141">
                    <a:extLst>
                      <a:ext uri="{FF2B5EF4-FFF2-40B4-BE49-F238E27FC236}">
                        <a16:creationId xmlns:a16="http://schemas.microsoft.com/office/drawing/2014/main" id="{A6E2B7C3-FC16-D90F-ED36-92BD4D280619}"/>
                      </a:ext>
                    </a:extLst>
                  </p:cNvPr>
                  <p:cNvGrpSpPr/>
                  <p:nvPr/>
                </p:nvGrpSpPr>
                <p:grpSpPr>
                  <a:xfrm>
                    <a:off x="6928118" y="2889116"/>
                    <a:ext cx="180000" cy="756714"/>
                    <a:chOff x="6512059" y="4763437"/>
                    <a:chExt cx="180000" cy="756714"/>
                  </a:xfrm>
                </p:grpSpPr>
                <p:sp>
                  <p:nvSpPr>
                    <p:cNvPr id="146" name="Oval 145">
                      <a:extLst>
                        <a:ext uri="{FF2B5EF4-FFF2-40B4-BE49-F238E27FC236}">
                          <a16:creationId xmlns:a16="http://schemas.microsoft.com/office/drawing/2014/main" id="{A8BF7ADB-5DEF-65F2-B526-99CDBC55D2C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12059" y="5340151"/>
                      <a:ext cx="180000" cy="180000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7" name="Oval 146">
                      <a:extLst>
                        <a:ext uri="{FF2B5EF4-FFF2-40B4-BE49-F238E27FC236}">
                          <a16:creationId xmlns:a16="http://schemas.microsoft.com/office/drawing/2014/main" id="{255E1BBA-F880-1AF8-6233-3A1CE2F069D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12059" y="5051794"/>
                      <a:ext cx="180000" cy="180000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8" name="Oval 147">
                      <a:extLst>
                        <a:ext uri="{FF2B5EF4-FFF2-40B4-BE49-F238E27FC236}">
                          <a16:creationId xmlns:a16="http://schemas.microsoft.com/office/drawing/2014/main" id="{20441D41-3908-CF9A-5CCD-18419DA7E3D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12059" y="4763437"/>
                      <a:ext cx="180000" cy="180000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43" name="Group 142">
                    <a:extLst>
                      <a:ext uri="{FF2B5EF4-FFF2-40B4-BE49-F238E27FC236}">
                        <a16:creationId xmlns:a16="http://schemas.microsoft.com/office/drawing/2014/main" id="{595BABD8-EB19-F002-276C-0DFDCCF9B2E2}"/>
                      </a:ext>
                    </a:extLst>
                  </p:cNvPr>
                  <p:cNvGrpSpPr/>
                  <p:nvPr/>
                </p:nvGrpSpPr>
                <p:grpSpPr>
                  <a:xfrm>
                    <a:off x="7344177" y="3042449"/>
                    <a:ext cx="180000" cy="468358"/>
                    <a:chOff x="6512059" y="5628508"/>
                    <a:chExt cx="180000" cy="468358"/>
                  </a:xfrm>
                </p:grpSpPr>
                <p:sp>
                  <p:nvSpPr>
                    <p:cNvPr id="144" name="Oval 143">
                      <a:extLst>
                        <a:ext uri="{FF2B5EF4-FFF2-40B4-BE49-F238E27FC236}">
                          <a16:creationId xmlns:a16="http://schemas.microsoft.com/office/drawing/2014/main" id="{C7554262-5230-7F3F-3A26-DDE93C97773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12059" y="5916866"/>
                      <a:ext cx="180000" cy="180000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5" name="Oval 144">
                      <a:extLst>
                        <a:ext uri="{FF2B5EF4-FFF2-40B4-BE49-F238E27FC236}">
                          <a16:creationId xmlns:a16="http://schemas.microsoft.com/office/drawing/2014/main" id="{742789AE-CA0D-3BF9-DC9D-01687598753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12059" y="5628508"/>
                      <a:ext cx="180000" cy="180000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cxnSp>
              <p:nvCxnSpPr>
                <p:cNvPr id="110" name="Straight Arrow Connector 109">
                  <a:extLst>
                    <a:ext uri="{FF2B5EF4-FFF2-40B4-BE49-F238E27FC236}">
                      <a16:creationId xmlns:a16="http://schemas.microsoft.com/office/drawing/2014/main" id="{5DFF6B38-4C53-52A1-24B8-CD9C05A70274}"/>
                    </a:ext>
                  </a:extLst>
                </p:cNvPr>
                <p:cNvCxnSpPr>
                  <a:stCxn id="151" idx="6"/>
                  <a:endCxn id="152" idx="2"/>
                </p:cNvCxnSpPr>
                <p:nvPr/>
              </p:nvCxnSpPr>
              <p:spPr>
                <a:xfrm flipV="1">
                  <a:off x="6276000" y="2834938"/>
                  <a:ext cx="236059" cy="144178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1" name="Straight Arrow Connector 110">
                  <a:extLst>
                    <a:ext uri="{FF2B5EF4-FFF2-40B4-BE49-F238E27FC236}">
                      <a16:creationId xmlns:a16="http://schemas.microsoft.com/office/drawing/2014/main" id="{BE1FAB6B-E6D9-815B-BF05-47F61A52CB88}"/>
                    </a:ext>
                  </a:extLst>
                </p:cNvPr>
                <p:cNvCxnSpPr>
                  <a:cxnSpLocks/>
                  <a:stCxn id="150" idx="6"/>
                  <a:endCxn id="152" idx="2"/>
                </p:cNvCxnSpPr>
                <p:nvPr/>
              </p:nvCxnSpPr>
              <p:spPr>
                <a:xfrm flipV="1">
                  <a:off x="6276000" y="2834938"/>
                  <a:ext cx="236059" cy="432535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2" name="Straight Arrow Connector 111">
                  <a:extLst>
                    <a:ext uri="{FF2B5EF4-FFF2-40B4-BE49-F238E27FC236}">
                      <a16:creationId xmlns:a16="http://schemas.microsoft.com/office/drawing/2014/main" id="{C8E78557-871E-E248-C559-295A22A59001}"/>
                    </a:ext>
                  </a:extLst>
                </p:cNvPr>
                <p:cNvCxnSpPr>
                  <a:cxnSpLocks/>
                  <a:stCxn id="149" idx="6"/>
                  <a:endCxn id="153" idx="2"/>
                </p:cNvCxnSpPr>
                <p:nvPr/>
              </p:nvCxnSpPr>
              <p:spPr>
                <a:xfrm flipV="1">
                  <a:off x="6276000" y="3123295"/>
                  <a:ext cx="236059" cy="432535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3" name="Straight Arrow Connector 112">
                  <a:extLst>
                    <a:ext uri="{FF2B5EF4-FFF2-40B4-BE49-F238E27FC236}">
                      <a16:creationId xmlns:a16="http://schemas.microsoft.com/office/drawing/2014/main" id="{DE90EE1E-ACE6-42EC-7135-3A32930EDC10}"/>
                    </a:ext>
                  </a:extLst>
                </p:cNvPr>
                <p:cNvCxnSpPr>
                  <a:cxnSpLocks/>
                  <a:stCxn id="150" idx="6"/>
                  <a:endCxn id="155" idx="2"/>
                </p:cNvCxnSpPr>
                <p:nvPr/>
              </p:nvCxnSpPr>
              <p:spPr>
                <a:xfrm>
                  <a:off x="6276000" y="3267473"/>
                  <a:ext cx="236059" cy="432536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" name="Straight Arrow Connector 113">
                  <a:extLst>
                    <a:ext uri="{FF2B5EF4-FFF2-40B4-BE49-F238E27FC236}">
                      <a16:creationId xmlns:a16="http://schemas.microsoft.com/office/drawing/2014/main" id="{8498D6EB-BE77-AC98-5387-899F133FC722}"/>
                    </a:ext>
                  </a:extLst>
                </p:cNvPr>
                <p:cNvCxnSpPr>
                  <a:cxnSpLocks/>
                  <a:stCxn id="150" idx="6"/>
                  <a:endCxn id="154" idx="2"/>
                </p:cNvCxnSpPr>
                <p:nvPr/>
              </p:nvCxnSpPr>
              <p:spPr>
                <a:xfrm>
                  <a:off x="6276000" y="3267473"/>
                  <a:ext cx="236059" cy="144179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5" name="Straight Arrow Connector 114">
                  <a:extLst>
                    <a:ext uri="{FF2B5EF4-FFF2-40B4-BE49-F238E27FC236}">
                      <a16:creationId xmlns:a16="http://schemas.microsoft.com/office/drawing/2014/main" id="{3DFB1088-B6B1-EAD1-6255-00A863679593}"/>
                    </a:ext>
                  </a:extLst>
                </p:cNvPr>
                <p:cNvCxnSpPr>
                  <a:cxnSpLocks/>
                  <a:stCxn id="151" idx="6"/>
                  <a:endCxn id="155" idx="2"/>
                </p:cNvCxnSpPr>
                <p:nvPr/>
              </p:nvCxnSpPr>
              <p:spPr>
                <a:xfrm>
                  <a:off x="6276000" y="2979116"/>
                  <a:ext cx="236059" cy="720893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6" name="Straight Arrow Connector 115">
                  <a:extLst>
                    <a:ext uri="{FF2B5EF4-FFF2-40B4-BE49-F238E27FC236}">
                      <a16:creationId xmlns:a16="http://schemas.microsoft.com/office/drawing/2014/main" id="{03B41849-2431-5AE9-25C5-7F8C6E5F43AB}"/>
                    </a:ext>
                  </a:extLst>
                </p:cNvPr>
                <p:cNvCxnSpPr>
                  <a:cxnSpLocks/>
                  <a:stCxn id="151" idx="6"/>
                  <a:endCxn id="154" idx="2"/>
                </p:cNvCxnSpPr>
                <p:nvPr/>
              </p:nvCxnSpPr>
              <p:spPr>
                <a:xfrm>
                  <a:off x="6276000" y="2979116"/>
                  <a:ext cx="236059" cy="432536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7" name="Straight Arrow Connector 116">
                  <a:extLst>
                    <a:ext uri="{FF2B5EF4-FFF2-40B4-BE49-F238E27FC236}">
                      <a16:creationId xmlns:a16="http://schemas.microsoft.com/office/drawing/2014/main" id="{2C3A16DA-A86D-FEB2-7D78-FFAAB22260F5}"/>
                    </a:ext>
                  </a:extLst>
                </p:cNvPr>
                <p:cNvCxnSpPr>
                  <a:cxnSpLocks/>
                  <a:stCxn id="151" idx="6"/>
                  <a:endCxn id="153" idx="2"/>
                </p:cNvCxnSpPr>
                <p:nvPr/>
              </p:nvCxnSpPr>
              <p:spPr>
                <a:xfrm>
                  <a:off x="6276000" y="2979116"/>
                  <a:ext cx="236059" cy="144179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8" name="Straight Arrow Connector 117">
                  <a:extLst>
                    <a:ext uri="{FF2B5EF4-FFF2-40B4-BE49-F238E27FC236}">
                      <a16:creationId xmlns:a16="http://schemas.microsoft.com/office/drawing/2014/main" id="{27F5E9BC-ED78-E282-3EE3-A63797F64B4E}"/>
                    </a:ext>
                  </a:extLst>
                </p:cNvPr>
                <p:cNvCxnSpPr>
                  <a:cxnSpLocks/>
                  <a:stCxn id="147" idx="6"/>
                  <a:endCxn id="145" idx="2"/>
                </p:cNvCxnSpPr>
                <p:nvPr/>
              </p:nvCxnSpPr>
              <p:spPr>
                <a:xfrm flipV="1">
                  <a:off x="7108118" y="3132449"/>
                  <a:ext cx="236059" cy="135024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9" name="Straight Arrow Connector 118">
                  <a:extLst>
                    <a:ext uri="{FF2B5EF4-FFF2-40B4-BE49-F238E27FC236}">
                      <a16:creationId xmlns:a16="http://schemas.microsoft.com/office/drawing/2014/main" id="{D98670F2-7A4A-DE96-EF7E-78450E3BC861}"/>
                    </a:ext>
                  </a:extLst>
                </p:cNvPr>
                <p:cNvCxnSpPr>
                  <a:cxnSpLocks/>
                  <a:stCxn id="146" idx="6"/>
                  <a:endCxn id="144" idx="2"/>
                </p:cNvCxnSpPr>
                <p:nvPr/>
              </p:nvCxnSpPr>
              <p:spPr>
                <a:xfrm flipV="1">
                  <a:off x="7108118" y="3420807"/>
                  <a:ext cx="236059" cy="135023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0" name="Straight Arrow Connector 119">
                  <a:extLst>
                    <a:ext uri="{FF2B5EF4-FFF2-40B4-BE49-F238E27FC236}">
                      <a16:creationId xmlns:a16="http://schemas.microsoft.com/office/drawing/2014/main" id="{71D88ED8-3CB5-8382-1D15-492C444F6D16}"/>
                    </a:ext>
                  </a:extLst>
                </p:cNvPr>
                <p:cNvCxnSpPr>
                  <a:cxnSpLocks/>
                  <a:stCxn id="150" idx="6"/>
                  <a:endCxn id="153" idx="2"/>
                </p:cNvCxnSpPr>
                <p:nvPr/>
              </p:nvCxnSpPr>
              <p:spPr>
                <a:xfrm flipV="1">
                  <a:off x="6276000" y="3123295"/>
                  <a:ext cx="236059" cy="144178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1" name="Straight Arrow Connector 120">
                  <a:extLst>
                    <a:ext uri="{FF2B5EF4-FFF2-40B4-BE49-F238E27FC236}">
                      <a16:creationId xmlns:a16="http://schemas.microsoft.com/office/drawing/2014/main" id="{75B20CB8-0850-1D3F-FF10-383A131C8981}"/>
                    </a:ext>
                  </a:extLst>
                </p:cNvPr>
                <p:cNvCxnSpPr>
                  <a:cxnSpLocks/>
                  <a:stCxn id="153" idx="6"/>
                  <a:endCxn id="147" idx="2"/>
                </p:cNvCxnSpPr>
                <p:nvPr/>
              </p:nvCxnSpPr>
              <p:spPr>
                <a:xfrm>
                  <a:off x="6692059" y="3123295"/>
                  <a:ext cx="236059" cy="144178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2" name="Straight Arrow Connector 121">
                  <a:extLst>
                    <a:ext uri="{FF2B5EF4-FFF2-40B4-BE49-F238E27FC236}">
                      <a16:creationId xmlns:a16="http://schemas.microsoft.com/office/drawing/2014/main" id="{140CCC97-179C-1BBC-BE4E-150490BF37C2}"/>
                    </a:ext>
                  </a:extLst>
                </p:cNvPr>
                <p:cNvCxnSpPr>
                  <a:cxnSpLocks/>
                  <a:stCxn id="152" idx="6"/>
                  <a:endCxn id="147" idx="2"/>
                </p:cNvCxnSpPr>
                <p:nvPr/>
              </p:nvCxnSpPr>
              <p:spPr>
                <a:xfrm>
                  <a:off x="6692059" y="2834938"/>
                  <a:ext cx="236059" cy="432535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3" name="Straight Arrow Connector 122">
                  <a:extLst>
                    <a:ext uri="{FF2B5EF4-FFF2-40B4-BE49-F238E27FC236}">
                      <a16:creationId xmlns:a16="http://schemas.microsoft.com/office/drawing/2014/main" id="{2B7E26A7-75B2-0777-6443-896D0EE1B2BF}"/>
                    </a:ext>
                  </a:extLst>
                </p:cNvPr>
                <p:cNvCxnSpPr>
                  <a:cxnSpLocks/>
                  <a:stCxn id="152" idx="6"/>
                  <a:endCxn id="148" idx="2"/>
                </p:cNvCxnSpPr>
                <p:nvPr/>
              </p:nvCxnSpPr>
              <p:spPr>
                <a:xfrm>
                  <a:off x="6692059" y="2834938"/>
                  <a:ext cx="236059" cy="144178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4" name="Straight Arrow Connector 123">
                  <a:extLst>
                    <a:ext uri="{FF2B5EF4-FFF2-40B4-BE49-F238E27FC236}">
                      <a16:creationId xmlns:a16="http://schemas.microsoft.com/office/drawing/2014/main" id="{5009B4F0-5E9E-0D9F-87B0-4A84B58CFE70}"/>
                    </a:ext>
                  </a:extLst>
                </p:cNvPr>
                <p:cNvCxnSpPr>
                  <a:cxnSpLocks/>
                  <a:stCxn id="149" idx="6"/>
                  <a:endCxn id="155" idx="2"/>
                </p:cNvCxnSpPr>
                <p:nvPr/>
              </p:nvCxnSpPr>
              <p:spPr>
                <a:xfrm>
                  <a:off x="6276000" y="3555830"/>
                  <a:ext cx="236059" cy="144179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5" name="Straight Arrow Connector 124">
                  <a:extLst>
                    <a:ext uri="{FF2B5EF4-FFF2-40B4-BE49-F238E27FC236}">
                      <a16:creationId xmlns:a16="http://schemas.microsoft.com/office/drawing/2014/main" id="{6A6C841D-1CDA-33FC-84BF-37C7D5B65D41}"/>
                    </a:ext>
                  </a:extLst>
                </p:cNvPr>
                <p:cNvCxnSpPr>
                  <a:cxnSpLocks/>
                  <a:stCxn id="149" idx="6"/>
                  <a:endCxn id="154" idx="2"/>
                </p:cNvCxnSpPr>
                <p:nvPr/>
              </p:nvCxnSpPr>
              <p:spPr>
                <a:xfrm flipV="1">
                  <a:off x="6276000" y="3411652"/>
                  <a:ext cx="236059" cy="144178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6" name="Straight Arrow Connector 125">
                  <a:extLst>
                    <a:ext uri="{FF2B5EF4-FFF2-40B4-BE49-F238E27FC236}">
                      <a16:creationId xmlns:a16="http://schemas.microsoft.com/office/drawing/2014/main" id="{421E21D1-3EB0-3EB6-3DC3-AF391D2F07B9}"/>
                    </a:ext>
                  </a:extLst>
                </p:cNvPr>
                <p:cNvCxnSpPr>
                  <a:cxnSpLocks/>
                  <a:stCxn id="148" idx="6"/>
                  <a:endCxn id="144" idx="2"/>
                </p:cNvCxnSpPr>
                <p:nvPr/>
              </p:nvCxnSpPr>
              <p:spPr>
                <a:xfrm>
                  <a:off x="7108118" y="2979116"/>
                  <a:ext cx="236059" cy="441691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Straight Arrow Connector 126">
                  <a:extLst>
                    <a:ext uri="{FF2B5EF4-FFF2-40B4-BE49-F238E27FC236}">
                      <a16:creationId xmlns:a16="http://schemas.microsoft.com/office/drawing/2014/main" id="{D20B612B-6DB2-F94D-3658-F0F26D0533C1}"/>
                    </a:ext>
                  </a:extLst>
                </p:cNvPr>
                <p:cNvCxnSpPr>
                  <a:cxnSpLocks/>
                  <a:stCxn id="146" idx="6"/>
                  <a:endCxn id="145" idx="2"/>
                </p:cNvCxnSpPr>
                <p:nvPr/>
              </p:nvCxnSpPr>
              <p:spPr>
                <a:xfrm flipV="1">
                  <a:off x="7108118" y="3132449"/>
                  <a:ext cx="236059" cy="423381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Straight Arrow Connector 127">
                  <a:extLst>
                    <a:ext uri="{FF2B5EF4-FFF2-40B4-BE49-F238E27FC236}">
                      <a16:creationId xmlns:a16="http://schemas.microsoft.com/office/drawing/2014/main" id="{104758F8-FDAB-6050-6EEE-F31A2A64EFDD}"/>
                    </a:ext>
                  </a:extLst>
                </p:cNvPr>
                <p:cNvCxnSpPr>
                  <a:cxnSpLocks/>
                  <a:stCxn id="149" idx="6"/>
                  <a:endCxn id="152" idx="2"/>
                </p:cNvCxnSpPr>
                <p:nvPr/>
              </p:nvCxnSpPr>
              <p:spPr>
                <a:xfrm flipV="1">
                  <a:off x="6276000" y="2834938"/>
                  <a:ext cx="236059" cy="720892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Straight Arrow Connector 128">
                  <a:extLst>
                    <a:ext uri="{FF2B5EF4-FFF2-40B4-BE49-F238E27FC236}">
                      <a16:creationId xmlns:a16="http://schemas.microsoft.com/office/drawing/2014/main" id="{E9842650-497A-0143-D2B9-7831E4466ABF}"/>
                    </a:ext>
                  </a:extLst>
                </p:cNvPr>
                <p:cNvCxnSpPr>
                  <a:cxnSpLocks/>
                  <a:stCxn id="155" idx="6"/>
                  <a:endCxn id="148" idx="2"/>
                </p:cNvCxnSpPr>
                <p:nvPr/>
              </p:nvCxnSpPr>
              <p:spPr>
                <a:xfrm flipV="1">
                  <a:off x="6692059" y="2979116"/>
                  <a:ext cx="236059" cy="720893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Straight Arrow Connector 129">
                  <a:extLst>
                    <a:ext uri="{FF2B5EF4-FFF2-40B4-BE49-F238E27FC236}">
                      <a16:creationId xmlns:a16="http://schemas.microsoft.com/office/drawing/2014/main" id="{CDC5E881-5B29-EF5E-73F7-2BBF2E91643C}"/>
                    </a:ext>
                  </a:extLst>
                </p:cNvPr>
                <p:cNvCxnSpPr>
                  <a:cxnSpLocks/>
                  <a:stCxn id="154" idx="6"/>
                  <a:endCxn id="146" idx="2"/>
                </p:cNvCxnSpPr>
                <p:nvPr/>
              </p:nvCxnSpPr>
              <p:spPr>
                <a:xfrm>
                  <a:off x="6692059" y="3411652"/>
                  <a:ext cx="236059" cy="144178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1" name="Straight Arrow Connector 130">
                  <a:extLst>
                    <a:ext uri="{FF2B5EF4-FFF2-40B4-BE49-F238E27FC236}">
                      <a16:creationId xmlns:a16="http://schemas.microsoft.com/office/drawing/2014/main" id="{6F57C3CE-4235-BE0F-E0A6-E32EEDD06672}"/>
                    </a:ext>
                  </a:extLst>
                </p:cNvPr>
                <p:cNvCxnSpPr>
                  <a:cxnSpLocks/>
                  <a:stCxn id="153" idx="6"/>
                  <a:endCxn id="148" idx="2"/>
                </p:cNvCxnSpPr>
                <p:nvPr/>
              </p:nvCxnSpPr>
              <p:spPr>
                <a:xfrm flipV="1">
                  <a:off x="6692059" y="2979116"/>
                  <a:ext cx="236059" cy="144179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2" name="Straight Arrow Connector 131">
                  <a:extLst>
                    <a:ext uri="{FF2B5EF4-FFF2-40B4-BE49-F238E27FC236}">
                      <a16:creationId xmlns:a16="http://schemas.microsoft.com/office/drawing/2014/main" id="{43847ABF-7A17-8F6B-2244-A3BD6E943389}"/>
                    </a:ext>
                  </a:extLst>
                </p:cNvPr>
                <p:cNvCxnSpPr>
                  <a:cxnSpLocks/>
                  <a:stCxn id="154" idx="6"/>
                  <a:endCxn id="148" idx="2"/>
                </p:cNvCxnSpPr>
                <p:nvPr/>
              </p:nvCxnSpPr>
              <p:spPr>
                <a:xfrm flipV="1">
                  <a:off x="6692059" y="2979116"/>
                  <a:ext cx="236059" cy="432536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3" name="Straight Arrow Connector 132">
                  <a:extLst>
                    <a:ext uri="{FF2B5EF4-FFF2-40B4-BE49-F238E27FC236}">
                      <a16:creationId xmlns:a16="http://schemas.microsoft.com/office/drawing/2014/main" id="{3158EBAF-7DF0-E4EA-3E49-75429DA060AC}"/>
                    </a:ext>
                  </a:extLst>
                </p:cNvPr>
                <p:cNvCxnSpPr>
                  <a:cxnSpLocks/>
                  <a:stCxn id="153" idx="6"/>
                  <a:endCxn id="146" idx="2"/>
                </p:cNvCxnSpPr>
                <p:nvPr/>
              </p:nvCxnSpPr>
              <p:spPr>
                <a:xfrm>
                  <a:off x="6692059" y="3123295"/>
                  <a:ext cx="236059" cy="432535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4" name="Straight Arrow Connector 133">
                  <a:extLst>
                    <a:ext uri="{FF2B5EF4-FFF2-40B4-BE49-F238E27FC236}">
                      <a16:creationId xmlns:a16="http://schemas.microsoft.com/office/drawing/2014/main" id="{6E395E6C-3030-DBB9-B6DE-D74AEEEF5531}"/>
                    </a:ext>
                  </a:extLst>
                </p:cNvPr>
                <p:cNvCxnSpPr>
                  <a:cxnSpLocks/>
                  <a:stCxn id="147" idx="6"/>
                  <a:endCxn id="144" idx="2"/>
                </p:cNvCxnSpPr>
                <p:nvPr/>
              </p:nvCxnSpPr>
              <p:spPr>
                <a:xfrm>
                  <a:off x="7108118" y="3267473"/>
                  <a:ext cx="236059" cy="153334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5" name="Straight Arrow Connector 134">
                  <a:extLst>
                    <a:ext uri="{FF2B5EF4-FFF2-40B4-BE49-F238E27FC236}">
                      <a16:creationId xmlns:a16="http://schemas.microsoft.com/office/drawing/2014/main" id="{FA38BF6F-E3CC-03DE-BC94-A6A931628FE4}"/>
                    </a:ext>
                  </a:extLst>
                </p:cNvPr>
                <p:cNvCxnSpPr>
                  <a:cxnSpLocks/>
                  <a:stCxn id="152" idx="6"/>
                  <a:endCxn id="146" idx="2"/>
                </p:cNvCxnSpPr>
                <p:nvPr/>
              </p:nvCxnSpPr>
              <p:spPr>
                <a:xfrm>
                  <a:off x="6692059" y="2834938"/>
                  <a:ext cx="236059" cy="720892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6" name="Straight Arrow Connector 135">
                  <a:extLst>
                    <a:ext uri="{FF2B5EF4-FFF2-40B4-BE49-F238E27FC236}">
                      <a16:creationId xmlns:a16="http://schemas.microsoft.com/office/drawing/2014/main" id="{8863782B-5680-E270-DD55-2509335CD616}"/>
                    </a:ext>
                  </a:extLst>
                </p:cNvPr>
                <p:cNvCxnSpPr>
                  <a:cxnSpLocks/>
                  <a:stCxn id="148" idx="6"/>
                  <a:endCxn id="145" idx="2"/>
                </p:cNvCxnSpPr>
                <p:nvPr/>
              </p:nvCxnSpPr>
              <p:spPr>
                <a:xfrm>
                  <a:off x="7108118" y="2979116"/>
                  <a:ext cx="236059" cy="153333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7" name="Straight Arrow Connector 136">
                  <a:extLst>
                    <a:ext uri="{FF2B5EF4-FFF2-40B4-BE49-F238E27FC236}">
                      <a16:creationId xmlns:a16="http://schemas.microsoft.com/office/drawing/2014/main" id="{3CDB6045-29FF-CBB3-0B04-6F38E8CAA244}"/>
                    </a:ext>
                  </a:extLst>
                </p:cNvPr>
                <p:cNvCxnSpPr>
                  <a:cxnSpLocks/>
                  <a:stCxn id="155" idx="6"/>
                  <a:endCxn id="146" idx="2"/>
                </p:cNvCxnSpPr>
                <p:nvPr/>
              </p:nvCxnSpPr>
              <p:spPr>
                <a:xfrm flipV="1">
                  <a:off x="6692059" y="3555830"/>
                  <a:ext cx="236059" cy="144179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8" name="Straight Arrow Connector 137">
                  <a:extLst>
                    <a:ext uri="{FF2B5EF4-FFF2-40B4-BE49-F238E27FC236}">
                      <a16:creationId xmlns:a16="http://schemas.microsoft.com/office/drawing/2014/main" id="{8BEAC06B-AA8B-870C-B44B-A669B8F57E3A}"/>
                    </a:ext>
                  </a:extLst>
                </p:cNvPr>
                <p:cNvCxnSpPr>
                  <a:cxnSpLocks/>
                  <a:stCxn id="155" idx="6"/>
                  <a:endCxn id="147" idx="2"/>
                </p:cNvCxnSpPr>
                <p:nvPr/>
              </p:nvCxnSpPr>
              <p:spPr>
                <a:xfrm flipV="1">
                  <a:off x="6692059" y="3267473"/>
                  <a:ext cx="236059" cy="432536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9" name="Straight Arrow Connector 138">
                  <a:extLst>
                    <a:ext uri="{FF2B5EF4-FFF2-40B4-BE49-F238E27FC236}">
                      <a16:creationId xmlns:a16="http://schemas.microsoft.com/office/drawing/2014/main" id="{533D51BB-D03B-CCAC-C2E8-0A4233410E55}"/>
                    </a:ext>
                  </a:extLst>
                </p:cNvPr>
                <p:cNvCxnSpPr>
                  <a:cxnSpLocks/>
                  <a:stCxn id="154" idx="6"/>
                  <a:endCxn id="147" idx="2"/>
                </p:cNvCxnSpPr>
                <p:nvPr/>
              </p:nvCxnSpPr>
              <p:spPr>
                <a:xfrm flipV="1">
                  <a:off x="6692059" y="3267473"/>
                  <a:ext cx="236059" cy="144179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86CCC88D-21D9-0FF2-321C-7B711FEE9418}"/>
                  </a:ext>
                </a:extLst>
              </p:cNvPr>
              <p:cNvSpPr txBox="1"/>
              <p:nvPr/>
            </p:nvSpPr>
            <p:spPr>
              <a:xfrm>
                <a:off x="5861939" y="2453531"/>
                <a:ext cx="1143134" cy="369332"/>
              </a:xfrm>
              <a:prstGeom prst="rect">
                <a:avLst/>
              </a:prstGeom>
              <a:noFill/>
              <a:ln w="25400"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CH" b="1" dirty="0"/>
                  <a:t>Controller</a:t>
                </a:r>
                <a:endParaRPr lang="en-CH" dirty="0"/>
              </a:p>
            </p:txBody>
          </p:sp>
        </p:grpSp>
      </p:grpSp>
      <p:sp>
        <p:nvSpPr>
          <p:cNvPr id="162" name="Title 1">
            <a:extLst>
              <a:ext uri="{FF2B5EF4-FFF2-40B4-BE49-F238E27FC236}">
                <a16:creationId xmlns:a16="http://schemas.microsoft.com/office/drawing/2014/main" id="{088F93B6-4A9A-F01F-1B26-A9713B1D6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1224" y="482657"/>
            <a:ext cx="8361815" cy="653385"/>
          </a:xfrm>
        </p:spPr>
        <p:txBody>
          <a:bodyPr/>
          <a:lstStyle/>
          <a:p>
            <a:r>
              <a:rPr lang="en-US" dirty="0" err="1"/>
              <a:t>PiNNs</a:t>
            </a:r>
            <a:r>
              <a:rPr lang="en-US" dirty="0"/>
              <a:t> for reinforcement learning</a:t>
            </a:r>
          </a:p>
        </p:txBody>
      </p:sp>
      <p:cxnSp>
        <p:nvCxnSpPr>
          <p:cNvPr id="5" name="Elbow Connector 4">
            <a:extLst>
              <a:ext uri="{FF2B5EF4-FFF2-40B4-BE49-F238E27FC236}">
                <a16:creationId xmlns:a16="http://schemas.microsoft.com/office/drawing/2014/main" id="{C92DEBA5-E554-8BB7-72CE-BA4ADED072D1}"/>
              </a:ext>
            </a:extLst>
          </p:cNvPr>
          <p:cNvCxnSpPr>
            <a:cxnSpLocks/>
          </p:cNvCxnSpPr>
          <p:nvPr/>
        </p:nvCxnSpPr>
        <p:spPr>
          <a:xfrm rot="5400000" flipH="1">
            <a:off x="7286620" y="2563735"/>
            <a:ext cx="406460" cy="4704220"/>
          </a:xfrm>
          <a:prstGeom prst="bentConnector5">
            <a:avLst>
              <a:gd name="adj1" fmla="val -56242"/>
              <a:gd name="adj2" fmla="val 43"/>
              <a:gd name="adj3" fmla="val 228553"/>
            </a:avLst>
          </a:prstGeom>
          <a:ln w="12700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C7F9A35A-7263-DDA7-B21B-4202B56BEF41}"/>
              </a:ext>
            </a:extLst>
          </p:cNvPr>
          <p:cNvGrpSpPr/>
          <p:nvPr/>
        </p:nvGrpSpPr>
        <p:grpSpPr>
          <a:xfrm>
            <a:off x="5698901" y="4388002"/>
            <a:ext cx="1428177" cy="1045071"/>
            <a:chOff x="6096000" y="2744938"/>
            <a:chExt cx="1428177" cy="1045071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CD85E431-57D1-AA5F-74A3-B4C5772BA647}"/>
                </a:ext>
              </a:extLst>
            </p:cNvPr>
            <p:cNvGrpSpPr/>
            <p:nvPr/>
          </p:nvGrpSpPr>
          <p:grpSpPr>
            <a:xfrm>
              <a:off x="6096000" y="2744938"/>
              <a:ext cx="1428177" cy="1045071"/>
              <a:chOff x="6096000" y="2744938"/>
              <a:chExt cx="1428177" cy="1045071"/>
            </a:xfrm>
          </p:grpSpPr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BC02FF61-F463-7A05-D85C-0E53DA7BDC69}"/>
                  </a:ext>
                </a:extLst>
              </p:cNvPr>
              <p:cNvGrpSpPr/>
              <p:nvPr/>
            </p:nvGrpSpPr>
            <p:grpSpPr>
              <a:xfrm>
                <a:off x="6512059" y="2744938"/>
                <a:ext cx="180000" cy="1045071"/>
                <a:chOff x="6512059" y="2744938"/>
                <a:chExt cx="180000" cy="1045071"/>
              </a:xfrm>
            </p:grpSpPr>
            <p:sp>
              <p:nvSpPr>
                <p:cNvPr id="71" name="Oval 70">
                  <a:extLst>
                    <a:ext uri="{FF2B5EF4-FFF2-40B4-BE49-F238E27FC236}">
                      <a16:creationId xmlns:a16="http://schemas.microsoft.com/office/drawing/2014/main" id="{E0E5DDEC-9B99-0F1A-F466-8B6255AA9C71}"/>
                    </a:ext>
                  </a:extLst>
                </p:cNvPr>
                <p:cNvSpPr/>
                <p:nvPr/>
              </p:nvSpPr>
              <p:spPr>
                <a:xfrm>
                  <a:off x="6512059" y="2744938"/>
                  <a:ext cx="180000" cy="180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" name="Oval 71">
                  <a:extLst>
                    <a:ext uri="{FF2B5EF4-FFF2-40B4-BE49-F238E27FC236}">
                      <a16:creationId xmlns:a16="http://schemas.microsoft.com/office/drawing/2014/main" id="{A2A6DD39-1BC7-4E52-B3C5-B548AC7930F3}"/>
                    </a:ext>
                  </a:extLst>
                </p:cNvPr>
                <p:cNvSpPr/>
                <p:nvPr/>
              </p:nvSpPr>
              <p:spPr>
                <a:xfrm>
                  <a:off x="6512059" y="3033295"/>
                  <a:ext cx="180000" cy="180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" name="Oval 74">
                  <a:extLst>
                    <a:ext uri="{FF2B5EF4-FFF2-40B4-BE49-F238E27FC236}">
                      <a16:creationId xmlns:a16="http://schemas.microsoft.com/office/drawing/2014/main" id="{0C8379E8-A88F-8833-A182-CF256F63E868}"/>
                    </a:ext>
                  </a:extLst>
                </p:cNvPr>
                <p:cNvSpPr/>
                <p:nvPr/>
              </p:nvSpPr>
              <p:spPr>
                <a:xfrm>
                  <a:off x="6512059" y="3321652"/>
                  <a:ext cx="180000" cy="180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" name="Oval 75">
                  <a:extLst>
                    <a:ext uri="{FF2B5EF4-FFF2-40B4-BE49-F238E27FC236}">
                      <a16:creationId xmlns:a16="http://schemas.microsoft.com/office/drawing/2014/main" id="{2A9BC2AF-3CC4-9D4D-5A4E-C02B88CE5D29}"/>
                    </a:ext>
                  </a:extLst>
                </p:cNvPr>
                <p:cNvSpPr/>
                <p:nvPr/>
              </p:nvSpPr>
              <p:spPr>
                <a:xfrm>
                  <a:off x="6512059" y="3610009"/>
                  <a:ext cx="180000" cy="180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503CDF0E-5418-E169-4FD0-01420804C655}"/>
                  </a:ext>
                </a:extLst>
              </p:cNvPr>
              <p:cNvGrpSpPr/>
              <p:nvPr/>
            </p:nvGrpSpPr>
            <p:grpSpPr>
              <a:xfrm>
                <a:off x="6096000" y="2889116"/>
                <a:ext cx="180000" cy="756714"/>
                <a:chOff x="6096000" y="2909455"/>
                <a:chExt cx="180000" cy="756714"/>
              </a:xfrm>
            </p:grpSpPr>
            <p:sp>
              <p:nvSpPr>
                <p:cNvPr id="66" name="Oval 65">
                  <a:extLst>
                    <a:ext uri="{FF2B5EF4-FFF2-40B4-BE49-F238E27FC236}">
                      <a16:creationId xmlns:a16="http://schemas.microsoft.com/office/drawing/2014/main" id="{B041A834-07E0-78CF-5933-3D23605A3E4F}"/>
                    </a:ext>
                  </a:extLst>
                </p:cNvPr>
                <p:cNvSpPr/>
                <p:nvPr/>
              </p:nvSpPr>
              <p:spPr>
                <a:xfrm>
                  <a:off x="6096000" y="3486169"/>
                  <a:ext cx="180000" cy="180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" name="Oval 66">
                  <a:extLst>
                    <a:ext uri="{FF2B5EF4-FFF2-40B4-BE49-F238E27FC236}">
                      <a16:creationId xmlns:a16="http://schemas.microsoft.com/office/drawing/2014/main" id="{D9D627CB-AADF-93D7-CE7B-EA584DC07F3C}"/>
                    </a:ext>
                  </a:extLst>
                </p:cNvPr>
                <p:cNvSpPr/>
                <p:nvPr/>
              </p:nvSpPr>
              <p:spPr>
                <a:xfrm>
                  <a:off x="6096000" y="3197812"/>
                  <a:ext cx="180000" cy="180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" name="Oval 68">
                  <a:extLst>
                    <a:ext uri="{FF2B5EF4-FFF2-40B4-BE49-F238E27FC236}">
                      <a16:creationId xmlns:a16="http://schemas.microsoft.com/office/drawing/2014/main" id="{9D37F23F-A512-8D8F-7EA4-F370239748CB}"/>
                    </a:ext>
                  </a:extLst>
                </p:cNvPr>
                <p:cNvSpPr/>
                <p:nvPr/>
              </p:nvSpPr>
              <p:spPr>
                <a:xfrm>
                  <a:off x="6096000" y="2909455"/>
                  <a:ext cx="180000" cy="180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0125BF75-512F-1C07-0631-A8261B2EB4FD}"/>
                  </a:ext>
                </a:extLst>
              </p:cNvPr>
              <p:cNvGrpSpPr/>
              <p:nvPr/>
            </p:nvGrpSpPr>
            <p:grpSpPr>
              <a:xfrm>
                <a:off x="6928118" y="2889116"/>
                <a:ext cx="180000" cy="756714"/>
                <a:chOff x="6512059" y="4763437"/>
                <a:chExt cx="180000" cy="756714"/>
              </a:xfrm>
            </p:grpSpPr>
            <p:sp>
              <p:nvSpPr>
                <p:cNvPr id="63" name="Oval 62">
                  <a:extLst>
                    <a:ext uri="{FF2B5EF4-FFF2-40B4-BE49-F238E27FC236}">
                      <a16:creationId xmlns:a16="http://schemas.microsoft.com/office/drawing/2014/main" id="{A9E2C0D1-B16A-D02F-78E4-75C2525EA20B}"/>
                    </a:ext>
                  </a:extLst>
                </p:cNvPr>
                <p:cNvSpPr/>
                <p:nvPr/>
              </p:nvSpPr>
              <p:spPr>
                <a:xfrm>
                  <a:off x="6512059" y="5340151"/>
                  <a:ext cx="180000" cy="180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" name="Oval 63">
                  <a:extLst>
                    <a:ext uri="{FF2B5EF4-FFF2-40B4-BE49-F238E27FC236}">
                      <a16:creationId xmlns:a16="http://schemas.microsoft.com/office/drawing/2014/main" id="{B7BADD49-90A9-A21C-B033-E436527BEDAD}"/>
                    </a:ext>
                  </a:extLst>
                </p:cNvPr>
                <p:cNvSpPr/>
                <p:nvPr/>
              </p:nvSpPr>
              <p:spPr>
                <a:xfrm>
                  <a:off x="6512059" y="5051794"/>
                  <a:ext cx="180000" cy="180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" name="Oval 64">
                  <a:extLst>
                    <a:ext uri="{FF2B5EF4-FFF2-40B4-BE49-F238E27FC236}">
                      <a16:creationId xmlns:a16="http://schemas.microsoft.com/office/drawing/2014/main" id="{C9967069-848E-EF40-5F00-00CE5ACFB71C}"/>
                    </a:ext>
                  </a:extLst>
                </p:cNvPr>
                <p:cNvSpPr/>
                <p:nvPr/>
              </p:nvSpPr>
              <p:spPr>
                <a:xfrm>
                  <a:off x="6512059" y="4763437"/>
                  <a:ext cx="180000" cy="180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2D998ADE-FBBF-7554-9F91-B0E2134C4BBE}"/>
                  </a:ext>
                </a:extLst>
              </p:cNvPr>
              <p:cNvGrpSpPr/>
              <p:nvPr/>
            </p:nvGrpSpPr>
            <p:grpSpPr>
              <a:xfrm>
                <a:off x="7344177" y="3042449"/>
                <a:ext cx="180000" cy="468358"/>
                <a:chOff x="6512059" y="5628508"/>
                <a:chExt cx="180000" cy="468358"/>
              </a:xfrm>
            </p:grpSpPr>
            <p:sp>
              <p:nvSpPr>
                <p:cNvPr id="61" name="Oval 60">
                  <a:extLst>
                    <a:ext uri="{FF2B5EF4-FFF2-40B4-BE49-F238E27FC236}">
                      <a16:creationId xmlns:a16="http://schemas.microsoft.com/office/drawing/2014/main" id="{8495CFD9-3D5C-3B3E-175E-6A0DC58FE488}"/>
                    </a:ext>
                  </a:extLst>
                </p:cNvPr>
                <p:cNvSpPr/>
                <p:nvPr/>
              </p:nvSpPr>
              <p:spPr>
                <a:xfrm>
                  <a:off x="6512059" y="5916866"/>
                  <a:ext cx="180000" cy="180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" name="Oval 61">
                  <a:extLst>
                    <a:ext uri="{FF2B5EF4-FFF2-40B4-BE49-F238E27FC236}">
                      <a16:creationId xmlns:a16="http://schemas.microsoft.com/office/drawing/2014/main" id="{1E258F7C-3659-B84C-5770-C3108C0FD14F}"/>
                    </a:ext>
                  </a:extLst>
                </p:cNvPr>
                <p:cNvSpPr/>
                <p:nvPr/>
              </p:nvSpPr>
              <p:spPr>
                <a:xfrm>
                  <a:off x="6512059" y="5628508"/>
                  <a:ext cx="180000" cy="180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DE987044-9467-F844-4699-7012C88134D1}"/>
                </a:ext>
              </a:extLst>
            </p:cNvPr>
            <p:cNvCxnSpPr>
              <a:stCxn id="69" idx="6"/>
              <a:endCxn id="71" idx="2"/>
            </p:cNvCxnSpPr>
            <p:nvPr/>
          </p:nvCxnSpPr>
          <p:spPr>
            <a:xfrm flipV="1">
              <a:off x="6276000" y="2834938"/>
              <a:ext cx="236059" cy="144178"/>
            </a:xfrm>
            <a:prstGeom prst="straightConnector1">
              <a:avLst/>
            </a:prstGeom>
            <a:ln>
              <a:solidFill>
                <a:srgbClr val="C00000"/>
              </a:solidFill>
              <a:headEnd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0A0D9328-5ABA-46B8-1CE6-E0DA9A1F95DD}"/>
                </a:ext>
              </a:extLst>
            </p:cNvPr>
            <p:cNvCxnSpPr>
              <a:cxnSpLocks/>
              <a:stCxn id="67" idx="6"/>
              <a:endCxn id="71" idx="2"/>
            </p:cNvCxnSpPr>
            <p:nvPr/>
          </p:nvCxnSpPr>
          <p:spPr>
            <a:xfrm flipV="1">
              <a:off x="6276000" y="2834938"/>
              <a:ext cx="236059" cy="432535"/>
            </a:xfrm>
            <a:prstGeom prst="straightConnector1">
              <a:avLst/>
            </a:prstGeom>
            <a:ln>
              <a:solidFill>
                <a:srgbClr val="C00000"/>
              </a:solidFill>
              <a:headEnd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EC0738DD-C625-B321-4DE0-AC350B0BBFF2}"/>
                </a:ext>
              </a:extLst>
            </p:cNvPr>
            <p:cNvCxnSpPr>
              <a:cxnSpLocks/>
              <a:stCxn id="66" idx="6"/>
              <a:endCxn id="72" idx="2"/>
            </p:cNvCxnSpPr>
            <p:nvPr/>
          </p:nvCxnSpPr>
          <p:spPr>
            <a:xfrm flipV="1">
              <a:off x="6276000" y="3123295"/>
              <a:ext cx="236059" cy="432535"/>
            </a:xfrm>
            <a:prstGeom prst="straightConnector1">
              <a:avLst/>
            </a:prstGeom>
            <a:ln>
              <a:solidFill>
                <a:srgbClr val="C00000"/>
              </a:solidFill>
              <a:headEnd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BEFBF990-197C-2379-2AB9-101133B11E8D}"/>
                </a:ext>
              </a:extLst>
            </p:cNvPr>
            <p:cNvCxnSpPr>
              <a:cxnSpLocks/>
              <a:stCxn id="67" idx="6"/>
              <a:endCxn id="76" idx="2"/>
            </p:cNvCxnSpPr>
            <p:nvPr/>
          </p:nvCxnSpPr>
          <p:spPr>
            <a:xfrm>
              <a:off x="6276000" y="3267473"/>
              <a:ext cx="236059" cy="432536"/>
            </a:xfrm>
            <a:prstGeom prst="straightConnector1">
              <a:avLst/>
            </a:prstGeom>
            <a:ln>
              <a:solidFill>
                <a:srgbClr val="C00000"/>
              </a:solidFill>
              <a:headEnd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567DC9CF-9F50-5FE7-7CC5-1406834CBA5E}"/>
                </a:ext>
              </a:extLst>
            </p:cNvPr>
            <p:cNvCxnSpPr>
              <a:cxnSpLocks/>
              <a:stCxn id="67" idx="6"/>
              <a:endCxn id="75" idx="2"/>
            </p:cNvCxnSpPr>
            <p:nvPr/>
          </p:nvCxnSpPr>
          <p:spPr>
            <a:xfrm>
              <a:off x="6276000" y="3267473"/>
              <a:ext cx="236059" cy="144179"/>
            </a:xfrm>
            <a:prstGeom prst="straightConnector1">
              <a:avLst/>
            </a:prstGeom>
            <a:ln>
              <a:solidFill>
                <a:srgbClr val="C00000"/>
              </a:solidFill>
              <a:headEnd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08897975-1491-1C04-3A6F-50CAE68AD871}"/>
                </a:ext>
              </a:extLst>
            </p:cNvPr>
            <p:cNvCxnSpPr>
              <a:cxnSpLocks/>
              <a:stCxn id="69" idx="6"/>
              <a:endCxn id="76" idx="2"/>
            </p:cNvCxnSpPr>
            <p:nvPr/>
          </p:nvCxnSpPr>
          <p:spPr>
            <a:xfrm>
              <a:off x="6276000" y="2979116"/>
              <a:ext cx="236059" cy="720893"/>
            </a:xfrm>
            <a:prstGeom prst="straightConnector1">
              <a:avLst/>
            </a:prstGeom>
            <a:ln>
              <a:solidFill>
                <a:srgbClr val="C00000"/>
              </a:solidFill>
              <a:headEnd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B2D53516-E2A5-2088-73F0-0CBC926B8922}"/>
                </a:ext>
              </a:extLst>
            </p:cNvPr>
            <p:cNvCxnSpPr>
              <a:cxnSpLocks/>
              <a:stCxn id="69" idx="6"/>
              <a:endCxn id="75" idx="2"/>
            </p:cNvCxnSpPr>
            <p:nvPr/>
          </p:nvCxnSpPr>
          <p:spPr>
            <a:xfrm>
              <a:off x="6276000" y="2979116"/>
              <a:ext cx="236059" cy="432536"/>
            </a:xfrm>
            <a:prstGeom prst="straightConnector1">
              <a:avLst/>
            </a:prstGeom>
            <a:ln>
              <a:solidFill>
                <a:srgbClr val="C00000"/>
              </a:solidFill>
              <a:headEnd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6EC874B4-4FBD-EE4E-7B48-B469B1286F35}"/>
                </a:ext>
              </a:extLst>
            </p:cNvPr>
            <p:cNvCxnSpPr>
              <a:cxnSpLocks/>
              <a:stCxn id="69" idx="6"/>
              <a:endCxn id="72" idx="2"/>
            </p:cNvCxnSpPr>
            <p:nvPr/>
          </p:nvCxnSpPr>
          <p:spPr>
            <a:xfrm>
              <a:off x="6276000" y="2979116"/>
              <a:ext cx="236059" cy="144179"/>
            </a:xfrm>
            <a:prstGeom prst="straightConnector1">
              <a:avLst/>
            </a:prstGeom>
            <a:ln>
              <a:solidFill>
                <a:srgbClr val="C00000"/>
              </a:solidFill>
              <a:headEnd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185F3A41-51CE-2F72-56BA-9C2035F29B3D}"/>
                </a:ext>
              </a:extLst>
            </p:cNvPr>
            <p:cNvCxnSpPr>
              <a:cxnSpLocks/>
              <a:stCxn id="64" idx="6"/>
              <a:endCxn id="62" idx="2"/>
            </p:cNvCxnSpPr>
            <p:nvPr/>
          </p:nvCxnSpPr>
          <p:spPr>
            <a:xfrm flipV="1">
              <a:off x="7108118" y="3132449"/>
              <a:ext cx="236059" cy="135024"/>
            </a:xfrm>
            <a:prstGeom prst="straightConnector1">
              <a:avLst/>
            </a:prstGeom>
            <a:ln>
              <a:solidFill>
                <a:srgbClr val="C00000"/>
              </a:solidFill>
              <a:headEnd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8BFF1E3F-F63B-A8D2-8B0B-1B98DC5D0F85}"/>
                </a:ext>
              </a:extLst>
            </p:cNvPr>
            <p:cNvCxnSpPr>
              <a:cxnSpLocks/>
              <a:stCxn id="63" idx="6"/>
              <a:endCxn id="61" idx="2"/>
            </p:cNvCxnSpPr>
            <p:nvPr/>
          </p:nvCxnSpPr>
          <p:spPr>
            <a:xfrm flipV="1">
              <a:off x="7108118" y="3420807"/>
              <a:ext cx="236059" cy="135023"/>
            </a:xfrm>
            <a:prstGeom prst="straightConnector1">
              <a:avLst/>
            </a:prstGeom>
            <a:ln>
              <a:solidFill>
                <a:srgbClr val="C00000"/>
              </a:solidFill>
              <a:headEnd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23F46BAE-9404-4024-87F5-F59A92950F6D}"/>
                </a:ext>
              </a:extLst>
            </p:cNvPr>
            <p:cNvCxnSpPr>
              <a:cxnSpLocks/>
              <a:stCxn id="67" idx="6"/>
              <a:endCxn id="72" idx="2"/>
            </p:cNvCxnSpPr>
            <p:nvPr/>
          </p:nvCxnSpPr>
          <p:spPr>
            <a:xfrm flipV="1">
              <a:off x="6276000" y="3123295"/>
              <a:ext cx="236059" cy="144178"/>
            </a:xfrm>
            <a:prstGeom prst="straightConnector1">
              <a:avLst/>
            </a:prstGeom>
            <a:ln>
              <a:solidFill>
                <a:srgbClr val="C00000"/>
              </a:solidFill>
              <a:headEnd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2B48213-644F-C7C2-7F47-83F3DE6FA837}"/>
                </a:ext>
              </a:extLst>
            </p:cNvPr>
            <p:cNvCxnSpPr>
              <a:cxnSpLocks/>
              <a:stCxn id="72" idx="6"/>
              <a:endCxn id="64" idx="2"/>
            </p:cNvCxnSpPr>
            <p:nvPr/>
          </p:nvCxnSpPr>
          <p:spPr>
            <a:xfrm>
              <a:off x="6692059" y="3123295"/>
              <a:ext cx="236059" cy="144178"/>
            </a:xfrm>
            <a:prstGeom prst="straightConnector1">
              <a:avLst/>
            </a:prstGeom>
            <a:ln>
              <a:solidFill>
                <a:srgbClr val="C00000"/>
              </a:solidFill>
              <a:headEnd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0BCA9A5C-D388-8055-5FE6-22DE4B6846A3}"/>
                </a:ext>
              </a:extLst>
            </p:cNvPr>
            <p:cNvCxnSpPr>
              <a:cxnSpLocks/>
              <a:stCxn id="71" idx="6"/>
              <a:endCxn id="64" idx="2"/>
            </p:cNvCxnSpPr>
            <p:nvPr/>
          </p:nvCxnSpPr>
          <p:spPr>
            <a:xfrm>
              <a:off x="6692059" y="2834938"/>
              <a:ext cx="236059" cy="432535"/>
            </a:xfrm>
            <a:prstGeom prst="straightConnector1">
              <a:avLst/>
            </a:prstGeom>
            <a:ln>
              <a:solidFill>
                <a:srgbClr val="C00000"/>
              </a:solidFill>
              <a:headEnd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22CFB1FA-F95A-AEC2-4A97-B3EBA55E5792}"/>
                </a:ext>
              </a:extLst>
            </p:cNvPr>
            <p:cNvCxnSpPr>
              <a:cxnSpLocks/>
              <a:stCxn id="71" idx="6"/>
              <a:endCxn id="65" idx="2"/>
            </p:cNvCxnSpPr>
            <p:nvPr/>
          </p:nvCxnSpPr>
          <p:spPr>
            <a:xfrm>
              <a:off x="6692059" y="2834938"/>
              <a:ext cx="236059" cy="144178"/>
            </a:xfrm>
            <a:prstGeom prst="straightConnector1">
              <a:avLst/>
            </a:prstGeom>
            <a:ln>
              <a:solidFill>
                <a:srgbClr val="C00000"/>
              </a:solidFill>
              <a:headEnd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A76140B4-A7B0-23EB-FE67-D108E4C9A2CE}"/>
                </a:ext>
              </a:extLst>
            </p:cNvPr>
            <p:cNvCxnSpPr>
              <a:cxnSpLocks/>
              <a:stCxn id="66" idx="6"/>
              <a:endCxn id="76" idx="2"/>
            </p:cNvCxnSpPr>
            <p:nvPr/>
          </p:nvCxnSpPr>
          <p:spPr>
            <a:xfrm>
              <a:off x="6276000" y="3555830"/>
              <a:ext cx="236059" cy="144179"/>
            </a:xfrm>
            <a:prstGeom prst="straightConnector1">
              <a:avLst/>
            </a:prstGeom>
            <a:ln>
              <a:solidFill>
                <a:srgbClr val="C00000"/>
              </a:solidFill>
              <a:headEnd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86736FFA-E256-DE69-195E-F0209CB42C0F}"/>
                </a:ext>
              </a:extLst>
            </p:cNvPr>
            <p:cNvCxnSpPr>
              <a:cxnSpLocks/>
              <a:stCxn id="66" idx="6"/>
              <a:endCxn id="75" idx="2"/>
            </p:cNvCxnSpPr>
            <p:nvPr/>
          </p:nvCxnSpPr>
          <p:spPr>
            <a:xfrm flipV="1">
              <a:off x="6276000" y="3411652"/>
              <a:ext cx="236059" cy="144178"/>
            </a:xfrm>
            <a:prstGeom prst="straightConnector1">
              <a:avLst/>
            </a:prstGeom>
            <a:ln>
              <a:solidFill>
                <a:srgbClr val="C00000"/>
              </a:solidFill>
              <a:headEnd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7D257AF3-56D3-548B-9936-41BEEE2309BE}"/>
                </a:ext>
              </a:extLst>
            </p:cNvPr>
            <p:cNvCxnSpPr>
              <a:cxnSpLocks/>
              <a:stCxn id="65" idx="6"/>
              <a:endCxn id="61" idx="2"/>
            </p:cNvCxnSpPr>
            <p:nvPr/>
          </p:nvCxnSpPr>
          <p:spPr>
            <a:xfrm>
              <a:off x="7108118" y="2979116"/>
              <a:ext cx="236059" cy="441691"/>
            </a:xfrm>
            <a:prstGeom prst="straightConnector1">
              <a:avLst/>
            </a:prstGeom>
            <a:ln>
              <a:solidFill>
                <a:srgbClr val="C00000"/>
              </a:solidFill>
              <a:headEnd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D4C316FE-32EC-A404-A7BB-9884133D1CBF}"/>
                </a:ext>
              </a:extLst>
            </p:cNvPr>
            <p:cNvCxnSpPr>
              <a:cxnSpLocks/>
              <a:stCxn id="63" idx="6"/>
              <a:endCxn id="62" idx="2"/>
            </p:cNvCxnSpPr>
            <p:nvPr/>
          </p:nvCxnSpPr>
          <p:spPr>
            <a:xfrm flipV="1">
              <a:off x="7108118" y="3132449"/>
              <a:ext cx="236059" cy="423381"/>
            </a:xfrm>
            <a:prstGeom prst="straightConnector1">
              <a:avLst/>
            </a:prstGeom>
            <a:ln>
              <a:solidFill>
                <a:srgbClr val="C00000"/>
              </a:solidFill>
              <a:headEnd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536B606E-B21B-4344-D07F-975A8F92EF30}"/>
                </a:ext>
              </a:extLst>
            </p:cNvPr>
            <p:cNvCxnSpPr>
              <a:cxnSpLocks/>
              <a:stCxn id="66" idx="6"/>
              <a:endCxn id="71" idx="2"/>
            </p:cNvCxnSpPr>
            <p:nvPr/>
          </p:nvCxnSpPr>
          <p:spPr>
            <a:xfrm flipV="1">
              <a:off x="6276000" y="2834938"/>
              <a:ext cx="236059" cy="720892"/>
            </a:xfrm>
            <a:prstGeom prst="straightConnector1">
              <a:avLst/>
            </a:prstGeom>
            <a:ln>
              <a:solidFill>
                <a:srgbClr val="C00000"/>
              </a:solidFill>
              <a:headEnd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AABC1080-3C2B-D069-CDAA-56296D850F0C}"/>
                </a:ext>
              </a:extLst>
            </p:cNvPr>
            <p:cNvCxnSpPr>
              <a:cxnSpLocks/>
              <a:stCxn id="76" idx="6"/>
              <a:endCxn id="65" idx="2"/>
            </p:cNvCxnSpPr>
            <p:nvPr/>
          </p:nvCxnSpPr>
          <p:spPr>
            <a:xfrm flipV="1">
              <a:off x="6692059" y="2979116"/>
              <a:ext cx="236059" cy="720893"/>
            </a:xfrm>
            <a:prstGeom prst="straightConnector1">
              <a:avLst/>
            </a:prstGeom>
            <a:ln>
              <a:solidFill>
                <a:srgbClr val="C00000"/>
              </a:solidFill>
              <a:headEnd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4E03EF4A-FD3B-20E9-F661-68D5202E23DA}"/>
                </a:ext>
              </a:extLst>
            </p:cNvPr>
            <p:cNvCxnSpPr>
              <a:cxnSpLocks/>
              <a:stCxn id="75" idx="6"/>
              <a:endCxn id="63" idx="2"/>
            </p:cNvCxnSpPr>
            <p:nvPr/>
          </p:nvCxnSpPr>
          <p:spPr>
            <a:xfrm>
              <a:off x="6692059" y="3411652"/>
              <a:ext cx="236059" cy="144178"/>
            </a:xfrm>
            <a:prstGeom prst="straightConnector1">
              <a:avLst/>
            </a:prstGeom>
            <a:ln>
              <a:solidFill>
                <a:srgbClr val="C00000"/>
              </a:solidFill>
              <a:headEnd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3ACC79B6-FA83-3C4B-449F-5D1796870D49}"/>
                </a:ext>
              </a:extLst>
            </p:cNvPr>
            <p:cNvCxnSpPr>
              <a:cxnSpLocks/>
              <a:stCxn id="72" idx="6"/>
              <a:endCxn id="65" idx="2"/>
            </p:cNvCxnSpPr>
            <p:nvPr/>
          </p:nvCxnSpPr>
          <p:spPr>
            <a:xfrm flipV="1">
              <a:off x="6692059" y="2979116"/>
              <a:ext cx="236059" cy="144179"/>
            </a:xfrm>
            <a:prstGeom prst="straightConnector1">
              <a:avLst/>
            </a:prstGeom>
            <a:ln>
              <a:solidFill>
                <a:srgbClr val="C00000"/>
              </a:solidFill>
              <a:headEnd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8E087297-7CB1-C73B-75E2-B330B93C9949}"/>
                </a:ext>
              </a:extLst>
            </p:cNvPr>
            <p:cNvCxnSpPr>
              <a:cxnSpLocks/>
              <a:stCxn id="75" idx="6"/>
              <a:endCxn id="65" idx="2"/>
            </p:cNvCxnSpPr>
            <p:nvPr/>
          </p:nvCxnSpPr>
          <p:spPr>
            <a:xfrm flipV="1">
              <a:off x="6692059" y="2979116"/>
              <a:ext cx="236059" cy="432536"/>
            </a:xfrm>
            <a:prstGeom prst="straightConnector1">
              <a:avLst/>
            </a:prstGeom>
            <a:ln>
              <a:solidFill>
                <a:srgbClr val="C00000"/>
              </a:solidFill>
              <a:headEnd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7891AFDB-01DD-9406-9B11-5D393AB2892E}"/>
                </a:ext>
              </a:extLst>
            </p:cNvPr>
            <p:cNvCxnSpPr>
              <a:cxnSpLocks/>
              <a:stCxn id="72" idx="6"/>
              <a:endCxn id="63" idx="2"/>
            </p:cNvCxnSpPr>
            <p:nvPr/>
          </p:nvCxnSpPr>
          <p:spPr>
            <a:xfrm>
              <a:off x="6692059" y="3123295"/>
              <a:ext cx="236059" cy="432535"/>
            </a:xfrm>
            <a:prstGeom prst="straightConnector1">
              <a:avLst/>
            </a:prstGeom>
            <a:ln>
              <a:solidFill>
                <a:srgbClr val="C00000"/>
              </a:solidFill>
              <a:headEnd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41227766-0ADF-B804-0190-937F8FA334B0}"/>
                </a:ext>
              </a:extLst>
            </p:cNvPr>
            <p:cNvCxnSpPr>
              <a:cxnSpLocks/>
              <a:stCxn id="64" idx="6"/>
              <a:endCxn id="61" idx="2"/>
            </p:cNvCxnSpPr>
            <p:nvPr/>
          </p:nvCxnSpPr>
          <p:spPr>
            <a:xfrm>
              <a:off x="7108118" y="3267473"/>
              <a:ext cx="236059" cy="153334"/>
            </a:xfrm>
            <a:prstGeom prst="straightConnector1">
              <a:avLst/>
            </a:prstGeom>
            <a:ln>
              <a:solidFill>
                <a:srgbClr val="C00000"/>
              </a:solidFill>
              <a:headEnd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D8C86934-EF52-80A9-B91C-235C5AD7194C}"/>
                </a:ext>
              </a:extLst>
            </p:cNvPr>
            <p:cNvCxnSpPr>
              <a:cxnSpLocks/>
              <a:stCxn id="71" idx="6"/>
              <a:endCxn id="63" idx="2"/>
            </p:cNvCxnSpPr>
            <p:nvPr/>
          </p:nvCxnSpPr>
          <p:spPr>
            <a:xfrm>
              <a:off x="6692059" y="2834938"/>
              <a:ext cx="236059" cy="720892"/>
            </a:xfrm>
            <a:prstGeom prst="straightConnector1">
              <a:avLst/>
            </a:prstGeom>
            <a:ln>
              <a:solidFill>
                <a:srgbClr val="C00000"/>
              </a:solidFill>
              <a:headEnd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20C96360-0434-B2BC-7368-B7ACC6EC218D}"/>
                </a:ext>
              </a:extLst>
            </p:cNvPr>
            <p:cNvCxnSpPr>
              <a:cxnSpLocks/>
              <a:stCxn id="65" idx="6"/>
              <a:endCxn id="62" idx="2"/>
            </p:cNvCxnSpPr>
            <p:nvPr/>
          </p:nvCxnSpPr>
          <p:spPr>
            <a:xfrm>
              <a:off x="7108118" y="2979116"/>
              <a:ext cx="236059" cy="153333"/>
            </a:xfrm>
            <a:prstGeom prst="straightConnector1">
              <a:avLst/>
            </a:prstGeom>
            <a:ln>
              <a:solidFill>
                <a:srgbClr val="C00000"/>
              </a:solidFill>
              <a:headEnd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9D855F80-F612-DFBE-BAA5-8F3392EC1226}"/>
                </a:ext>
              </a:extLst>
            </p:cNvPr>
            <p:cNvCxnSpPr>
              <a:cxnSpLocks/>
              <a:stCxn id="76" idx="6"/>
              <a:endCxn id="63" idx="2"/>
            </p:cNvCxnSpPr>
            <p:nvPr/>
          </p:nvCxnSpPr>
          <p:spPr>
            <a:xfrm flipV="1">
              <a:off x="6692059" y="3555830"/>
              <a:ext cx="236059" cy="144179"/>
            </a:xfrm>
            <a:prstGeom prst="straightConnector1">
              <a:avLst/>
            </a:prstGeom>
            <a:ln>
              <a:solidFill>
                <a:srgbClr val="C00000"/>
              </a:solidFill>
              <a:headEnd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84C98E34-522E-A085-FA05-4ED1EAC1600A}"/>
                </a:ext>
              </a:extLst>
            </p:cNvPr>
            <p:cNvCxnSpPr>
              <a:cxnSpLocks/>
              <a:stCxn id="76" idx="6"/>
              <a:endCxn id="64" idx="2"/>
            </p:cNvCxnSpPr>
            <p:nvPr/>
          </p:nvCxnSpPr>
          <p:spPr>
            <a:xfrm flipV="1">
              <a:off x="6692059" y="3267473"/>
              <a:ext cx="236059" cy="432536"/>
            </a:xfrm>
            <a:prstGeom prst="straightConnector1">
              <a:avLst/>
            </a:prstGeom>
            <a:ln>
              <a:solidFill>
                <a:srgbClr val="C00000"/>
              </a:solidFill>
              <a:headEnd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7428F26D-E2C3-86A4-3D17-243134E42CFB}"/>
                </a:ext>
              </a:extLst>
            </p:cNvPr>
            <p:cNvCxnSpPr>
              <a:cxnSpLocks/>
              <a:stCxn id="75" idx="6"/>
              <a:endCxn id="64" idx="2"/>
            </p:cNvCxnSpPr>
            <p:nvPr/>
          </p:nvCxnSpPr>
          <p:spPr>
            <a:xfrm flipV="1">
              <a:off x="6692059" y="3267473"/>
              <a:ext cx="236059" cy="144179"/>
            </a:xfrm>
            <a:prstGeom prst="straightConnector1">
              <a:avLst/>
            </a:prstGeom>
            <a:ln>
              <a:solidFill>
                <a:srgbClr val="C00000"/>
              </a:solidFill>
              <a:headEnd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BE9567CB-9B8A-80BF-7D50-CFBFB5815160}"/>
              </a:ext>
            </a:extLst>
          </p:cNvPr>
          <p:cNvCxnSpPr>
            <a:cxnSpLocks/>
          </p:cNvCxnSpPr>
          <p:nvPr/>
        </p:nvCxnSpPr>
        <p:spPr>
          <a:xfrm>
            <a:off x="5255769" y="4910538"/>
            <a:ext cx="309636" cy="0"/>
          </a:xfrm>
          <a:prstGeom prst="straightConnector1">
            <a:avLst/>
          </a:prstGeom>
          <a:ln w="12700">
            <a:solidFill>
              <a:schemeClr val="accent2"/>
            </a:solidFill>
            <a:prstDash val="solid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AD9F46F5-FC91-12B8-D117-C1988C728E13}"/>
              </a:ext>
            </a:extLst>
          </p:cNvPr>
          <p:cNvCxnSpPr>
            <a:cxnSpLocks/>
          </p:cNvCxnSpPr>
          <p:nvPr/>
        </p:nvCxnSpPr>
        <p:spPr>
          <a:xfrm>
            <a:off x="7237256" y="4910538"/>
            <a:ext cx="412365" cy="0"/>
          </a:xfrm>
          <a:prstGeom prst="straightConnector1">
            <a:avLst/>
          </a:prstGeom>
          <a:ln w="12700">
            <a:solidFill>
              <a:schemeClr val="accent2"/>
            </a:solidFill>
            <a:prstDash val="solid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1B9142C1-2C7C-5933-6A5C-9DF52778FF84}"/>
              </a:ext>
            </a:extLst>
          </p:cNvPr>
          <p:cNvCxnSpPr>
            <a:cxnSpLocks/>
            <a:endCxn id="90" idx="1"/>
          </p:cNvCxnSpPr>
          <p:nvPr/>
        </p:nvCxnSpPr>
        <p:spPr>
          <a:xfrm>
            <a:off x="8350614" y="4930619"/>
            <a:ext cx="622559" cy="0"/>
          </a:xfrm>
          <a:prstGeom prst="straightConnector1">
            <a:avLst/>
          </a:prstGeom>
          <a:ln w="12700">
            <a:solidFill>
              <a:schemeClr val="accent2"/>
            </a:solidFill>
            <a:prstDash val="solid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Elbow Connector 84">
            <a:extLst>
              <a:ext uri="{FF2B5EF4-FFF2-40B4-BE49-F238E27FC236}">
                <a16:creationId xmlns:a16="http://schemas.microsoft.com/office/drawing/2014/main" id="{C26787DF-44D3-6FD5-D7A1-FABD3E609B15}"/>
              </a:ext>
            </a:extLst>
          </p:cNvPr>
          <p:cNvCxnSpPr>
            <a:cxnSpLocks/>
          </p:cNvCxnSpPr>
          <p:nvPr/>
        </p:nvCxnSpPr>
        <p:spPr>
          <a:xfrm rot="5400000" flipH="1">
            <a:off x="5924841" y="5263025"/>
            <a:ext cx="144179" cy="416059"/>
          </a:xfrm>
          <a:prstGeom prst="bentConnector3">
            <a:avLst>
              <a:gd name="adj1" fmla="val -158553"/>
            </a:avLst>
          </a:prstGeom>
          <a:ln w="12700"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Rectangle 85">
            <a:extLst>
              <a:ext uri="{FF2B5EF4-FFF2-40B4-BE49-F238E27FC236}">
                <a16:creationId xmlns:a16="http://schemas.microsoft.com/office/drawing/2014/main" id="{0088F401-D420-BD1F-E22E-2690CD1C42F3}"/>
              </a:ext>
            </a:extLst>
          </p:cNvPr>
          <p:cNvSpPr/>
          <p:nvPr/>
        </p:nvSpPr>
        <p:spPr>
          <a:xfrm>
            <a:off x="5698901" y="5433073"/>
            <a:ext cx="1415399" cy="1097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7" name="Picture 86">
            <a:extLst>
              <a:ext uri="{FF2B5EF4-FFF2-40B4-BE49-F238E27FC236}">
                <a16:creationId xmlns:a16="http://schemas.microsoft.com/office/drawing/2014/main" id="{34D3F9B4-FD06-DEA4-A6B1-06F38F57D4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5190" y="4821471"/>
            <a:ext cx="165100" cy="152400"/>
          </a:xfrm>
          <a:prstGeom prst="rect">
            <a:avLst/>
          </a:prstGeom>
        </p:spPr>
      </p:pic>
      <p:sp>
        <p:nvSpPr>
          <p:cNvPr id="90" name="Rectangle 89">
            <a:extLst>
              <a:ext uri="{FF2B5EF4-FFF2-40B4-BE49-F238E27FC236}">
                <a16:creationId xmlns:a16="http://schemas.microsoft.com/office/drawing/2014/main" id="{F69E86A6-6E4E-5601-5FE9-D79550088B4C}"/>
              </a:ext>
            </a:extLst>
          </p:cNvPr>
          <p:cNvSpPr/>
          <p:nvPr/>
        </p:nvSpPr>
        <p:spPr>
          <a:xfrm>
            <a:off x="8973173" y="4633307"/>
            <a:ext cx="1737573" cy="59462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/>
              <a:t>Environment</a:t>
            </a:r>
          </a:p>
        </p:txBody>
      </p:sp>
      <p:cxnSp>
        <p:nvCxnSpPr>
          <p:cNvPr id="94" name="Elbow Connector 93">
            <a:extLst>
              <a:ext uri="{FF2B5EF4-FFF2-40B4-BE49-F238E27FC236}">
                <a16:creationId xmlns:a16="http://schemas.microsoft.com/office/drawing/2014/main" id="{2C3334FF-99E2-D3A9-D4BC-19A35A69210E}"/>
              </a:ext>
            </a:extLst>
          </p:cNvPr>
          <p:cNvCxnSpPr>
            <a:cxnSpLocks/>
            <a:stCxn id="90" idx="2"/>
          </p:cNvCxnSpPr>
          <p:nvPr/>
        </p:nvCxnSpPr>
        <p:spPr>
          <a:xfrm rot="5400000">
            <a:off x="7832048" y="3690843"/>
            <a:ext cx="472824" cy="3547000"/>
          </a:xfrm>
          <a:prstGeom prst="bentConnector2">
            <a:avLst/>
          </a:prstGeom>
          <a:ln w="127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7" name="Picture 96">
            <a:extLst>
              <a:ext uri="{FF2B5EF4-FFF2-40B4-BE49-F238E27FC236}">
                <a16:creationId xmlns:a16="http://schemas.microsoft.com/office/drawing/2014/main" id="{27E51004-4463-F41D-073F-BA922F586C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6134" y="4789887"/>
            <a:ext cx="584200" cy="241300"/>
          </a:xfrm>
          <a:prstGeom prst="rect">
            <a:avLst/>
          </a:prstGeom>
        </p:spPr>
      </p:pic>
      <p:pic>
        <p:nvPicPr>
          <p:cNvPr id="177" name="Picture 176">
            <a:extLst>
              <a:ext uri="{FF2B5EF4-FFF2-40B4-BE49-F238E27FC236}">
                <a16:creationId xmlns:a16="http://schemas.microsoft.com/office/drawing/2014/main" id="{A7F942B1-D7B0-A2FD-B18C-E1B792C2A6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6210" y="5770401"/>
            <a:ext cx="2984500" cy="24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8223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A35A2C-F8D7-DDED-E56E-0EC9F2E6D16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Learning through interaction with the environment</a:t>
            </a:r>
          </a:p>
          <a:p>
            <a:r>
              <a:rPr lang="en-US" b="1" dirty="0"/>
              <a:t>Reward shaping</a:t>
            </a:r>
            <a:r>
              <a:rPr lang="en-US" dirty="0"/>
              <a:t>: modify the feedback to the network (e.g., constraints violations, …)</a:t>
            </a:r>
          </a:p>
          <a:p>
            <a:r>
              <a:rPr lang="en-US" b="1" dirty="0"/>
              <a:t>Residual learning: </a:t>
            </a:r>
            <a:r>
              <a:rPr lang="en-US" dirty="0"/>
              <a:t>additive, multiplicative, time varying, …</a:t>
            </a:r>
          </a:p>
          <a:p>
            <a:endParaRPr lang="en-US" dirty="0"/>
          </a:p>
        </p:txBody>
      </p:sp>
      <p:cxnSp>
        <p:nvCxnSpPr>
          <p:cNvPr id="188" name="Elbow Connector 187">
            <a:extLst>
              <a:ext uri="{FF2B5EF4-FFF2-40B4-BE49-F238E27FC236}">
                <a16:creationId xmlns:a16="http://schemas.microsoft.com/office/drawing/2014/main" id="{0E3D74B6-D3EF-0027-F084-8D33ED9AEF91}"/>
              </a:ext>
            </a:extLst>
          </p:cNvPr>
          <p:cNvCxnSpPr>
            <a:cxnSpLocks/>
          </p:cNvCxnSpPr>
          <p:nvPr/>
        </p:nvCxnSpPr>
        <p:spPr>
          <a:xfrm rot="5400000" flipH="1">
            <a:off x="7002930" y="2268363"/>
            <a:ext cx="389417" cy="5290236"/>
          </a:xfrm>
          <a:prstGeom prst="bentConnector5">
            <a:avLst>
              <a:gd name="adj1" fmla="val -58703"/>
              <a:gd name="adj2" fmla="val 21"/>
              <a:gd name="adj3" fmla="val 236974"/>
            </a:avLst>
          </a:prstGeom>
          <a:ln w="12700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783ADF68-4864-5E46-7CC8-7AB60DFAF9C5}"/>
              </a:ext>
            </a:extLst>
          </p:cNvPr>
          <p:cNvGrpSpPr/>
          <p:nvPr/>
        </p:nvGrpSpPr>
        <p:grpSpPr>
          <a:xfrm>
            <a:off x="10092479" y="255259"/>
            <a:ext cx="1640541" cy="1761565"/>
            <a:chOff x="5614147" y="2649074"/>
            <a:chExt cx="1640541" cy="1761565"/>
          </a:xfrm>
        </p:grpSpPr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E0E6C62F-A64B-21CE-7BEC-02B3DC562937}"/>
                </a:ext>
              </a:extLst>
            </p:cNvPr>
            <p:cNvSpPr/>
            <p:nvPr/>
          </p:nvSpPr>
          <p:spPr>
            <a:xfrm>
              <a:off x="5614147" y="2649074"/>
              <a:ext cx="1640541" cy="17615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B2DC01B9-98B4-CFF2-98D6-5C5D6D0E4616}"/>
                </a:ext>
              </a:extLst>
            </p:cNvPr>
            <p:cNvGrpSpPr/>
            <p:nvPr/>
          </p:nvGrpSpPr>
          <p:grpSpPr>
            <a:xfrm>
              <a:off x="5720458" y="2727064"/>
              <a:ext cx="1428177" cy="1498004"/>
              <a:chOff x="5719417" y="2453531"/>
              <a:chExt cx="1428177" cy="1498004"/>
            </a:xfrm>
          </p:grpSpPr>
          <p:grpSp>
            <p:nvGrpSpPr>
              <p:cNvPr id="107" name="Group 106">
                <a:extLst>
                  <a:ext uri="{FF2B5EF4-FFF2-40B4-BE49-F238E27FC236}">
                    <a16:creationId xmlns:a16="http://schemas.microsoft.com/office/drawing/2014/main" id="{5C4BF438-E08C-2C57-F197-EC793473326B}"/>
                  </a:ext>
                </a:extLst>
              </p:cNvPr>
              <p:cNvGrpSpPr/>
              <p:nvPr/>
            </p:nvGrpSpPr>
            <p:grpSpPr>
              <a:xfrm>
                <a:off x="5719417" y="2906464"/>
                <a:ext cx="1428177" cy="1045071"/>
                <a:chOff x="6096000" y="2744938"/>
                <a:chExt cx="1428177" cy="1045071"/>
              </a:xfrm>
            </p:grpSpPr>
            <p:grpSp>
              <p:nvGrpSpPr>
                <p:cNvPr id="109" name="Group 108">
                  <a:extLst>
                    <a:ext uri="{FF2B5EF4-FFF2-40B4-BE49-F238E27FC236}">
                      <a16:creationId xmlns:a16="http://schemas.microsoft.com/office/drawing/2014/main" id="{CE6234A4-CB89-AC0C-36D5-211D8496901C}"/>
                    </a:ext>
                  </a:extLst>
                </p:cNvPr>
                <p:cNvGrpSpPr/>
                <p:nvPr/>
              </p:nvGrpSpPr>
              <p:grpSpPr>
                <a:xfrm>
                  <a:off x="6096000" y="2744938"/>
                  <a:ext cx="1428177" cy="1045071"/>
                  <a:chOff x="6096000" y="2744938"/>
                  <a:chExt cx="1428177" cy="1045071"/>
                </a:xfrm>
              </p:grpSpPr>
              <p:grpSp>
                <p:nvGrpSpPr>
                  <p:cNvPr id="140" name="Group 139">
                    <a:extLst>
                      <a:ext uri="{FF2B5EF4-FFF2-40B4-BE49-F238E27FC236}">
                        <a16:creationId xmlns:a16="http://schemas.microsoft.com/office/drawing/2014/main" id="{EB277E72-42E4-F1DE-10FF-755B5F526159}"/>
                      </a:ext>
                    </a:extLst>
                  </p:cNvPr>
                  <p:cNvGrpSpPr/>
                  <p:nvPr/>
                </p:nvGrpSpPr>
                <p:grpSpPr>
                  <a:xfrm>
                    <a:off x="6512059" y="2744938"/>
                    <a:ext cx="180000" cy="1045071"/>
                    <a:chOff x="6512059" y="2744938"/>
                    <a:chExt cx="180000" cy="1045071"/>
                  </a:xfrm>
                </p:grpSpPr>
                <p:sp>
                  <p:nvSpPr>
                    <p:cNvPr id="152" name="Oval 151">
                      <a:extLst>
                        <a:ext uri="{FF2B5EF4-FFF2-40B4-BE49-F238E27FC236}">
                          <a16:creationId xmlns:a16="http://schemas.microsoft.com/office/drawing/2014/main" id="{6CAEAE7D-059D-CB6F-11AD-F71165CF178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12059" y="2744938"/>
                      <a:ext cx="180000" cy="180000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3" name="Oval 152">
                      <a:extLst>
                        <a:ext uri="{FF2B5EF4-FFF2-40B4-BE49-F238E27FC236}">
                          <a16:creationId xmlns:a16="http://schemas.microsoft.com/office/drawing/2014/main" id="{4D087F26-A6F1-AAD9-D437-CBFA62257D1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12059" y="3033295"/>
                      <a:ext cx="180000" cy="180000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4" name="Oval 153">
                      <a:extLst>
                        <a:ext uri="{FF2B5EF4-FFF2-40B4-BE49-F238E27FC236}">
                          <a16:creationId xmlns:a16="http://schemas.microsoft.com/office/drawing/2014/main" id="{1DCACB64-88D1-4845-74F8-F56A9663CEA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12059" y="3321652"/>
                      <a:ext cx="180000" cy="180000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5" name="Oval 154">
                      <a:extLst>
                        <a:ext uri="{FF2B5EF4-FFF2-40B4-BE49-F238E27FC236}">
                          <a16:creationId xmlns:a16="http://schemas.microsoft.com/office/drawing/2014/main" id="{685CAE52-3029-F382-070F-26DB93EDEA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12059" y="3610009"/>
                      <a:ext cx="180000" cy="180000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41" name="Group 140">
                    <a:extLst>
                      <a:ext uri="{FF2B5EF4-FFF2-40B4-BE49-F238E27FC236}">
                        <a16:creationId xmlns:a16="http://schemas.microsoft.com/office/drawing/2014/main" id="{9B2E6981-9F47-7FDD-2F73-B56649D6759E}"/>
                      </a:ext>
                    </a:extLst>
                  </p:cNvPr>
                  <p:cNvGrpSpPr/>
                  <p:nvPr/>
                </p:nvGrpSpPr>
                <p:grpSpPr>
                  <a:xfrm>
                    <a:off x="6096000" y="2889116"/>
                    <a:ext cx="180000" cy="756714"/>
                    <a:chOff x="6096000" y="2909455"/>
                    <a:chExt cx="180000" cy="756714"/>
                  </a:xfrm>
                </p:grpSpPr>
                <p:sp>
                  <p:nvSpPr>
                    <p:cNvPr id="149" name="Oval 148">
                      <a:extLst>
                        <a:ext uri="{FF2B5EF4-FFF2-40B4-BE49-F238E27FC236}">
                          <a16:creationId xmlns:a16="http://schemas.microsoft.com/office/drawing/2014/main" id="{FB4B33B2-1E14-C9D3-F9C3-9A30908601C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96000" y="3486169"/>
                      <a:ext cx="180000" cy="180000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0" name="Oval 149">
                      <a:extLst>
                        <a:ext uri="{FF2B5EF4-FFF2-40B4-BE49-F238E27FC236}">
                          <a16:creationId xmlns:a16="http://schemas.microsoft.com/office/drawing/2014/main" id="{DB05FEAB-0935-F1A2-AC1E-AACB31AC7F4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96000" y="3197812"/>
                      <a:ext cx="180000" cy="180000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1" name="Oval 150">
                      <a:extLst>
                        <a:ext uri="{FF2B5EF4-FFF2-40B4-BE49-F238E27FC236}">
                          <a16:creationId xmlns:a16="http://schemas.microsoft.com/office/drawing/2014/main" id="{0E63DAD6-6686-CFFD-C746-6CAD230E271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96000" y="2909455"/>
                      <a:ext cx="180000" cy="180000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42" name="Group 141">
                    <a:extLst>
                      <a:ext uri="{FF2B5EF4-FFF2-40B4-BE49-F238E27FC236}">
                        <a16:creationId xmlns:a16="http://schemas.microsoft.com/office/drawing/2014/main" id="{A6E2B7C3-FC16-D90F-ED36-92BD4D280619}"/>
                      </a:ext>
                    </a:extLst>
                  </p:cNvPr>
                  <p:cNvGrpSpPr/>
                  <p:nvPr/>
                </p:nvGrpSpPr>
                <p:grpSpPr>
                  <a:xfrm>
                    <a:off x="6928118" y="2889116"/>
                    <a:ext cx="180000" cy="756714"/>
                    <a:chOff x="6512059" y="4763437"/>
                    <a:chExt cx="180000" cy="756714"/>
                  </a:xfrm>
                </p:grpSpPr>
                <p:sp>
                  <p:nvSpPr>
                    <p:cNvPr id="146" name="Oval 145">
                      <a:extLst>
                        <a:ext uri="{FF2B5EF4-FFF2-40B4-BE49-F238E27FC236}">
                          <a16:creationId xmlns:a16="http://schemas.microsoft.com/office/drawing/2014/main" id="{A8BF7ADB-5DEF-65F2-B526-99CDBC55D2C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12059" y="5340151"/>
                      <a:ext cx="180000" cy="180000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7" name="Oval 146">
                      <a:extLst>
                        <a:ext uri="{FF2B5EF4-FFF2-40B4-BE49-F238E27FC236}">
                          <a16:creationId xmlns:a16="http://schemas.microsoft.com/office/drawing/2014/main" id="{255E1BBA-F880-1AF8-6233-3A1CE2F069D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12059" y="5051794"/>
                      <a:ext cx="180000" cy="180000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8" name="Oval 147">
                      <a:extLst>
                        <a:ext uri="{FF2B5EF4-FFF2-40B4-BE49-F238E27FC236}">
                          <a16:creationId xmlns:a16="http://schemas.microsoft.com/office/drawing/2014/main" id="{20441D41-3908-CF9A-5CCD-18419DA7E3D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12059" y="4763437"/>
                      <a:ext cx="180000" cy="180000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43" name="Group 142">
                    <a:extLst>
                      <a:ext uri="{FF2B5EF4-FFF2-40B4-BE49-F238E27FC236}">
                        <a16:creationId xmlns:a16="http://schemas.microsoft.com/office/drawing/2014/main" id="{595BABD8-EB19-F002-276C-0DFDCCF9B2E2}"/>
                      </a:ext>
                    </a:extLst>
                  </p:cNvPr>
                  <p:cNvGrpSpPr/>
                  <p:nvPr/>
                </p:nvGrpSpPr>
                <p:grpSpPr>
                  <a:xfrm>
                    <a:off x="7344177" y="3042449"/>
                    <a:ext cx="180000" cy="468358"/>
                    <a:chOff x="6512059" y="5628508"/>
                    <a:chExt cx="180000" cy="468358"/>
                  </a:xfrm>
                </p:grpSpPr>
                <p:sp>
                  <p:nvSpPr>
                    <p:cNvPr id="144" name="Oval 143">
                      <a:extLst>
                        <a:ext uri="{FF2B5EF4-FFF2-40B4-BE49-F238E27FC236}">
                          <a16:creationId xmlns:a16="http://schemas.microsoft.com/office/drawing/2014/main" id="{C7554262-5230-7F3F-3A26-DDE93C97773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12059" y="5916866"/>
                      <a:ext cx="180000" cy="180000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5" name="Oval 144">
                      <a:extLst>
                        <a:ext uri="{FF2B5EF4-FFF2-40B4-BE49-F238E27FC236}">
                          <a16:creationId xmlns:a16="http://schemas.microsoft.com/office/drawing/2014/main" id="{742789AE-CA0D-3BF9-DC9D-01687598753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12059" y="5628508"/>
                      <a:ext cx="180000" cy="180000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cxnSp>
              <p:nvCxnSpPr>
                <p:cNvPr id="110" name="Straight Arrow Connector 109">
                  <a:extLst>
                    <a:ext uri="{FF2B5EF4-FFF2-40B4-BE49-F238E27FC236}">
                      <a16:creationId xmlns:a16="http://schemas.microsoft.com/office/drawing/2014/main" id="{5DFF6B38-4C53-52A1-24B8-CD9C05A70274}"/>
                    </a:ext>
                  </a:extLst>
                </p:cNvPr>
                <p:cNvCxnSpPr>
                  <a:stCxn id="151" idx="6"/>
                  <a:endCxn id="152" idx="2"/>
                </p:cNvCxnSpPr>
                <p:nvPr/>
              </p:nvCxnSpPr>
              <p:spPr>
                <a:xfrm flipV="1">
                  <a:off x="6276000" y="2834938"/>
                  <a:ext cx="236059" cy="144178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1" name="Straight Arrow Connector 110">
                  <a:extLst>
                    <a:ext uri="{FF2B5EF4-FFF2-40B4-BE49-F238E27FC236}">
                      <a16:creationId xmlns:a16="http://schemas.microsoft.com/office/drawing/2014/main" id="{BE1FAB6B-E6D9-815B-BF05-47F61A52CB88}"/>
                    </a:ext>
                  </a:extLst>
                </p:cNvPr>
                <p:cNvCxnSpPr>
                  <a:cxnSpLocks/>
                  <a:stCxn id="150" idx="6"/>
                  <a:endCxn id="152" idx="2"/>
                </p:cNvCxnSpPr>
                <p:nvPr/>
              </p:nvCxnSpPr>
              <p:spPr>
                <a:xfrm flipV="1">
                  <a:off x="6276000" y="2834938"/>
                  <a:ext cx="236059" cy="432535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2" name="Straight Arrow Connector 111">
                  <a:extLst>
                    <a:ext uri="{FF2B5EF4-FFF2-40B4-BE49-F238E27FC236}">
                      <a16:creationId xmlns:a16="http://schemas.microsoft.com/office/drawing/2014/main" id="{C8E78557-871E-E248-C559-295A22A59001}"/>
                    </a:ext>
                  </a:extLst>
                </p:cNvPr>
                <p:cNvCxnSpPr>
                  <a:cxnSpLocks/>
                  <a:stCxn id="149" idx="6"/>
                  <a:endCxn id="153" idx="2"/>
                </p:cNvCxnSpPr>
                <p:nvPr/>
              </p:nvCxnSpPr>
              <p:spPr>
                <a:xfrm flipV="1">
                  <a:off x="6276000" y="3123295"/>
                  <a:ext cx="236059" cy="432535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3" name="Straight Arrow Connector 112">
                  <a:extLst>
                    <a:ext uri="{FF2B5EF4-FFF2-40B4-BE49-F238E27FC236}">
                      <a16:creationId xmlns:a16="http://schemas.microsoft.com/office/drawing/2014/main" id="{DE90EE1E-ACE6-42EC-7135-3A32930EDC10}"/>
                    </a:ext>
                  </a:extLst>
                </p:cNvPr>
                <p:cNvCxnSpPr>
                  <a:cxnSpLocks/>
                  <a:stCxn id="150" idx="6"/>
                  <a:endCxn id="155" idx="2"/>
                </p:cNvCxnSpPr>
                <p:nvPr/>
              </p:nvCxnSpPr>
              <p:spPr>
                <a:xfrm>
                  <a:off x="6276000" y="3267473"/>
                  <a:ext cx="236059" cy="432536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" name="Straight Arrow Connector 113">
                  <a:extLst>
                    <a:ext uri="{FF2B5EF4-FFF2-40B4-BE49-F238E27FC236}">
                      <a16:creationId xmlns:a16="http://schemas.microsoft.com/office/drawing/2014/main" id="{8498D6EB-BE77-AC98-5387-899F133FC722}"/>
                    </a:ext>
                  </a:extLst>
                </p:cNvPr>
                <p:cNvCxnSpPr>
                  <a:cxnSpLocks/>
                  <a:stCxn id="150" idx="6"/>
                  <a:endCxn id="154" idx="2"/>
                </p:cNvCxnSpPr>
                <p:nvPr/>
              </p:nvCxnSpPr>
              <p:spPr>
                <a:xfrm>
                  <a:off x="6276000" y="3267473"/>
                  <a:ext cx="236059" cy="144179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5" name="Straight Arrow Connector 114">
                  <a:extLst>
                    <a:ext uri="{FF2B5EF4-FFF2-40B4-BE49-F238E27FC236}">
                      <a16:creationId xmlns:a16="http://schemas.microsoft.com/office/drawing/2014/main" id="{3DFB1088-B6B1-EAD1-6255-00A863679593}"/>
                    </a:ext>
                  </a:extLst>
                </p:cNvPr>
                <p:cNvCxnSpPr>
                  <a:cxnSpLocks/>
                  <a:stCxn id="151" idx="6"/>
                  <a:endCxn id="155" idx="2"/>
                </p:cNvCxnSpPr>
                <p:nvPr/>
              </p:nvCxnSpPr>
              <p:spPr>
                <a:xfrm>
                  <a:off x="6276000" y="2979116"/>
                  <a:ext cx="236059" cy="720893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6" name="Straight Arrow Connector 115">
                  <a:extLst>
                    <a:ext uri="{FF2B5EF4-FFF2-40B4-BE49-F238E27FC236}">
                      <a16:creationId xmlns:a16="http://schemas.microsoft.com/office/drawing/2014/main" id="{03B41849-2431-5AE9-25C5-7F8C6E5F43AB}"/>
                    </a:ext>
                  </a:extLst>
                </p:cNvPr>
                <p:cNvCxnSpPr>
                  <a:cxnSpLocks/>
                  <a:stCxn id="151" idx="6"/>
                  <a:endCxn id="154" idx="2"/>
                </p:cNvCxnSpPr>
                <p:nvPr/>
              </p:nvCxnSpPr>
              <p:spPr>
                <a:xfrm>
                  <a:off x="6276000" y="2979116"/>
                  <a:ext cx="236059" cy="432536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7" name="Straight Arrow Connector 116">
                  <a:extLst>
                    <a:ext uri="{FF2B5EF4-FFF2-40B4-BE49-F238E27FC236}">
                      <a16:creationId xmlns:a16="http://schemas.microsoft.com/office/drawing/2014/main" id="{2C3A16DA-A86D-FEB2-7D78-FFAAB22260F5}"/>
                    </a:ext>
                  </a:extLst>
                </p:cNvPr>
                <p:cNvCxnSpPr>
                  <a:cxnSpLocks/>
                  <a:stCxn id="151" idx="6"/>
                  <a:endCxn id="153" idx="2"/>
                </p:cNvCxnSpPr>
                <p:nvPr/>
              </p:nvCxnSpPr>
              <p:spPr>
                <a:xfrm>
                  <a:off x="6276000" y="2979116"/>
                  <a:ext cx="236059" cy="144179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8" name="Straight Arrow Connector 117">
                  <a:extLst>
                    <a:ext uri="{FF2B5EF4-FFF2-40B4-BE49-F238E27FC236}">
                      <a16:creationId xmlns:a16="http://schemas.microsoft.com/office/drawing/2014/main" id="{27F5E9BC-ED78-E282-3EE3-A63797F64B4E}"/>
                    </a:ext>
                  </a:extLst>
                </p:cNvPr>
                <p:cNvCxnSpPr>
                  <a:cxnSpLocks/>
                  <a:stCxn id="147" idx="6"/>
                  <a:endCxn id="145" idx="2"/>
                </p:cNvCxnSpPr>
                <p:nvPr/>
              </p:nvCxnSpPr>
              <p:spPr>
                <a:xfrm flipV="1">
                  <a:off x="7108118" y="3132449"/>
                  <a:ext cx="236059" cy="135024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9" name="Straight Arrow Connector 118">
                  <a:extLst>
                    <a:ext uri="{FF2B5EF4-FFF2-40B4-BE49-F238E27FC236}">
                      <a16:creationId xmlns:a16="http://schemas.microsoft.com/office/drawing/2014/main" id="{D98670F2-7A4A-DE96-EF7E-78450E3BC861}"/>
                    </a:ext>
                  </a:extLst>
                </p:cNvPr>
                <p:cNvCxnSpPr>
                  <a:cxnSpLocks/>
                  <a:stCxn id="146" idx="6"/>
                  <a:endCxn id="144" idx="2"/>
                </p:cNvCxnSpPr>
                <p:nvPr/>
              </p:nvCxnSpPr>
              <p:spPr>
                <a:xfrm flipV="1">
                  <a:off x="7108118" y="3420807"/>
                  <a:ext cx="236059" cy="135023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0" name="Straight Arrow Connector 119">
                  <a:extLst>
                    <a:ext uri="{FF2B5EF4-FFF2-40B4-BE49-F238E27FC236}">
                      <a16:creationId xmlns:a16="http://schemas.microsoft.com/office/drawing/2014/main" id="{71D88ED8-3CB5-8382-1D15-492C444F6D16}"/>
                    </a:ext>
                  </a:extLst>
                </p:cNvPr>
                <p:cNvCxnSpPr>
                  <a:cxnSpLocks/>
                  <a:stCxn id="150" idx="6"/>
                  <a:endCxn id="153" idx="2"/>
                </p:cNvCxnSpPr>
                <p:nvPr/>
              </p:nvCxnSpPr>
              <p:spPr>
                <a:xfrm flipV="1">
                  <a:off x="6276000" y="3123295"/>
                  <a:ext cx="236059" cy="144178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1" name="Straight Arrow Connector 120">
                  <a:extLst>
                    <a:ext uri="{FF2B5EF4-FFF2-40B4-BE49-F238E27FC236}">
                      <a16:creationId xmlns:a16="http://schemas.microsoft.com/office/drawing/2014/main" id="{75B20CB8-0850-1D3F-FF10-383A131C8981}"/>
                    </a:ext>
                  </a:extLst>
                </p:cNvPr>
                <p:cNvCxnSpPr>
                  <a:cxnSpLocks/>
                  <a:stCxn id="153" idx="6"/>
                  <a:endCxn id="147" idx="2"/>
                </p:cNvCxnSpPr>
                <p:nvPr/>
              </p:nvCxnSpPr>
              <p:spPr>
                <a:xfrm>
                  <a:off x="6692059" y="3123295"/>
                  <a:ext cx="236059" cy="144178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2" name="Straight Arrow Connector 121">
                  <a:extLst>
                    <a:ext uri="{FF2B5EF4-FFF2-40B4-BE49-F238E27FC236}">
                      <a16:creationId xmlns:a16="http://schemas.microsoft.com/office/drawing/2014/main" id="{140CCC97-179C-1BBC-BE4E-150490BF37C2}"/>
                    </a:ext>
                  </a:extLst>
                </p:cNvPr>
                <p:cNvCxnSpPr>
                  <a:cxnSpLocks/>
                  <a:stCxn id="152" idx="6"/>
                  <a:endCxn id="147" idx="2"/>
                </p:cNvCxnSpPr>
                <p:nvPr/>
              </p:nvCxnSpPr>
              <p:spPr>
                <a:xfrm>
                  <a:off x="6692059" y="2834938"/>
                  <a:ext cx="236059" cy="432535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3" name="Straight Arrow Connector 122">
                  <a:extLst>
                    <a:ext uri="{FF2B5EF4-FFF2-40B4-BE49-F238E27FC236}">
                      <a16:creationId xmlns:a16="http://schemas.microsoft.com/office/drawing/2014/main" id="{2B7E26A7-75B2-0777-6443-896D0EE1B2BF}"/>
                    </a:ext>
                  </a:extLst>
                </p:cNvPr>
                <p:cNvCxnSpPr>
                  <a:cxnSpLocks/>
                  <a:stCxn id="152" idx="6"/>
                  <a:endCxn id="148" idx="2"/>
                </p:cNvCxnSpPr>
                <p:nvPr/>
              </p:nvCxnSpPr>
              <p:spPr>
                <a:xfrm>
                  <a:off x="6692059" y="2834938"/>
                  <a:ext cx="236059" cy="144178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4" name="Straight Arrow Connector 123">
                  <a:extLst>
                    <a:ext uri="{FF2B5EF4-FFF2-40B4-BE49-F238E27FC236}">
                      <a16:creationId xmlns:a16="http://schemas.microsoft.com/office/drawing/2014/main" id="{5009B4F0-5E9E-0D9F-87B0-4A84B58CFE70}"/>
                    </a:ext>
                  </a:extLst>
                </p:cNvPr>
                <p:cNvCxnSpPr>
                  <a:cxnSpLocks/>
                  <a:stCxn id="149" idx="6"/>
                  <a:endCxn id="155" idx="2"/>
                </p:cNvCxnSpPr>
                <p:nvPr/>
              </p:nvCxnSpPr>
              <p:spPr>
                <a:xfrm>
                  <a:off x="6276000" y="3555830"/>
                  <a:ext cx="236059" cy="144179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5" name="Straight Arrow Connector 124">
                  <a:extLst>
                    <a:ext uri="{FF2B5EF4-FFF2-40B4-BE49-F238E27FC236}">
                      <a16:creationId xmlns:a16="http://schemas.microsoft.com/office/drawing/2014/main" id="{6A6C841D-1CDA-33FC-84BF-37C7D5B65D41}"/>
                    </a:ext>
                  </a:extLst>
                </p:cNvPr>
                <p:cNvCxnSpPr>
                  <a:cxnSpLocks/>
                  <a:stCxn id="149" idx="6"/>
                  <a:endCxn id="154" idx="2"/>
                </p:cNvCxnSpPr>
                <p:nvPr/>
              </p:nvCxnSpPr>
              <p:spPr>
                <a:xfrm flipV="1">
                  <a:off x="6276000" y="3411652"/>
                  <a:ext cx="236059" cy="144178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6" name="Straight Arrow Connector 125">
                  <a:extLst>
                    <a:ext uri="{FF2B5EF4-FFF2-40B4-BE49-F238E27FC236}">
                      <a16:creationId xmlns:a16="http://schemas.microsoft.com/office/drawing/2014/main" id="{421E21D1-3EB0-3EB6-3DC3-AF391D2F07B9}"/>
                    </a:ext>
                  </a:extLst>
                </p:cNvPr>
                <p:cNvCxnSpPr>
                  <a:cxnSpLocks/>
                  <a:stCxn id="148" idx="6"/>
                  <a:endCxn id="144" idx="2"/>
                </p:cNvCxnSpPr>
                <p:nvPr/>
              </p:nvCxnSpPr>
              <p:spPr>
                <a:xfrm>
                  <a:off x="7108118" y="2979116"/>
                  <a:ext cx="236059" cy="441691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Straight Arrow Connector 126">
                  <a:extLst>
                    <a:ext uri="{FF2B5EF4-FFF2-40B4-BE49-F238E27FC236}">
                      <a16:creationId xmlns:a16="http://schemas.microsoft.com/office/drawing/2014/main" id="{D20B612B-6DB2-F94D-3658-F0F26D0533C1}"/>
                    </a:ext>
                  </a:extLst>
                </p:cNvPr>
                <p:cNvCxnSpPr>
                  <a:cxnSpLocks/>
                  <a:stCxn id="146" idx="6"/>
                  <a:endCxn id="145" idx="2"/>
                </p:cNvCxnSpPr>
                <p:nvPr/>
              </p:nvCxnSpPr>
              <p:spPr>
                <a:xfrm flipV="1">
                  <a:off x="7108118" y="3132449"/>
                  <a:ext cx="236059" cy="423381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Straight Arrow Connector 127">
                  <a:extLst>
                    <a:ext uri="{FF2B5EF4-FFF2-40B4-BE49-F238E27FC236}">
                      <a16:creationId xmlns:a16="http://schemas.microsoft.com/office/drawing/2014/main" id="{104758F8-FDAB-6050-6EEE-F31A2A64EFDD}"/>
                    </a:ext>
                  </a:extLst>
                </p:cNvPr>
                <p:cNvCxnSpPr>
                  <a:cxnSpLocks/>
                  <a:stCxn id="149" idx="6"/>
                  <a:endCxn id="152" idx="2"/>
                </p:cNvCxnSpPr>
                <p:nvPr/>
              </p:nvCxnSpPr>
              <p:spPr>
                <a:xfrm flipV="1">
                  <a:off x="6276000" y="2834938"/>
                  <a:ext cx="236059" cy="720892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Straight Arrow Connector 128">
                  <a:extLst>
                    <a:ext uri="{FF2B5EF4-FFF2-40B4-BE49-F238E27FC236}">
                      <a16:creationId xmlns:a16="http://schemas.microsoft.com/office/drawing/2014/main" id="{E9842650-497A-0143-D2B9-7831E4466ABF}"/>
                    </a:ext>
                  </a:extLst>
                </p:cNvPr>
                <p:cNvCxnSpPr>
                  <a:cxnSpLocks/>
                  <a:stCxn id="155" idx="6"/>
                  <a:endCxn id="148" idx="2"/>
                </p:cNvCxnSpPr>
                <p:nvPr/>
              </p:nvCxnSpPr>
              <p:spPr>
                <a:xfrm flipV="1">
                  <a:off x="6692059" y="2979116"/>
                  <a:ext cx="236059" cy="720893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Straight Arrow Connector 129">
                  <a:extLst>
                    <a:ext uri="{FF2B5EF4-FFF2-40B4-BE49-F238E27FC236}">
                      <a16:creationId xmlns:a16="http://schemas.microsoft.com/office/drawing/2014/main" id="{CDC5E881-5B29-EF5E-73F7-2BBF2E91643C}"/>
                    </a:ext>
                  </a:extLst>
                </p:cNvPr>
                <p:cNvCxnSpPr>
                  <a:cxnSpLocks/>
                  <a:stCxn id="154" idx="6"/>
                  <a:endCxn id="146" idx="2"/>
                </p:cNvCxnSpPr>
                <p:nvPr/>
              </p:nvCxnSpPr>
              <p:spPr>
                <a:xfrm>
                  <a:off x="6692059" y="3411652"/>
                  <a:ext cx="236059" cy="144178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1" name="Straight Arrow Connector 130">
                  <a:extLst>
                    <a:ext uri="{FF2B5EF4-FFF2-40B4-BE49-F238E27FC236}">
                      <a16:creationId xmlns:a16="http://schemas.microsoft.com/office/drawing/2014/main" id="{6F57C3CE-4235-BE0F-E0A6-E32EEDD06672}"/>
                    </a:ext>
                  </a:extLst>
                </p:cNvPr>
                <p:cNvCxnSpPr>
                  <a:cxnSpLocks/>
                  <a:stCxn id="153" idx="6"/>
                  <a:endCxn id="148" idx="2"/>
                </p:cNvCxnSpPr>
                <p:nvPr/>
              </p:nvCxnSpPr>
              <p:spPr>
                <a:xfrm flipV="1">
                  <a:off x="6692059" y="2979116"/>
                  <a:ext cx="236059" cy="144179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2" name="Straight Arrow Connector 131">
                  <a:extLst>
                    <a:ext uri="{FF2B5EF4-FFF2-40B4-BE49-F238E27FC236}">
                      <a16:creationId xmlns:a16="http://schemas.microsoft.com/office/drawing/2014/main" id="{43847ABF-7A17-8F6B-2244-A3BD6E943389}"/>
                    </a:ext>
                  </a:extLst>
                </p:cNvPr>
                <p:cNvCxnSpPr>
                  <a:cxnSpLocks/>
                  <a:stCxn id="154" idx="6"/>
                  <a:endCxn id="148" idx="2"/>
                </p:cNvCxnSpPr>
                <p:nvPr/>
              </p:nvCxnSpPr>
              <p:spPr>
                <a:xfrm flipV="1">
                  <a:off x="6692059" y="2979116"/>
                  <a:ext cx="236059" cy="432536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3" name="Straight Arrow Connector 132">
                  <a:extLst>
                    <a:ext uri="{FF2B5EF4-FFF2-40B4-BE49-F238E27FC236}">
                      <a16:creationId xmlns:a16="http://schemas.microsoft.com/office/drawing/2014/main" id="{3158EBAF-7DF0-E4EA-3E49-75429DA060AC}"/>
                    </a:ext>
                  </a:extLst>
                </p:cNvPr>
                <p:cNvCxnSpPr>
                  <a:cxnSpLocks/>
                  <a:stCxn id="153" idx="6"/>
                  <a:endCxn id="146" idx="2"/>
                </p:cNvCxnSpPr>
                <p:nvPr/>
              </p:nvCxnSpPr>
              <p:spPr>
                <a:xfrm>
                  <a:off x="6692059" y="3123295"/>
                  <a:ext cx="236059" cy="432535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4" name="Straight Arrow Connector 133">
                  <a:extLst>
                    <a:ext uri="{FF2B5EF4-FFF2-40B4-BE49-F238E27FC236}">
                      <a16:creationId xmlns:a16="http://schemas.microsoft.com/office/drawing/2014/main" id="{6E395E6C-3030-DBB9-B6DE-D74AEEEF5531}"/>
                    </a:ext>
                  </a:extLst>
                </p:cNvPr>
                <p:cNvCxnSpPr>
                  <a:cxnSpLocks/>
                  <a:stCxn id="147" idx="6"/>
                  <a:endCxn id="144" idx="2"/>
                </p:cNvCxnSpPr>
                <p:nvPr/>
              </p:nvCxnSpPr>
              <p:spPr>
                <a:xfrm>
                  <a:off x="7108118" y="3267473"/>
                  <a:ext cx="236059" cy="153334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5" name="Straight Arrow Connector 134">
                  <a:extLst>
                    <a:ext uri="{FF2B5EF4-FFF2-40B4-BE49-F238E27FC236}">
                      <a16:creationId xmlns:a16="http://schemas.microsoft.com/office/drawing/2014/main" id="{FA38BF6F-E3CC-03DE-BC94-A6A931628FE4}"/>
                    </a:ext>
                  </a:extLst>
                </p:cNvPr>
                <p:cNvCxnSpPr>
                  <a:cxnSpLocks/>
                  <a:stCxn id="152" idx="6"/>
                  <a:endCxn id="146" idx="2"/>
                </p:cNvCxnSpPr>
                <p:nvPr/>
              </p:nvCxnSpPr>
              <p:spPr>
                <a:xfrm>
                  <a:off x="6692059" y="2834938"/>
                  <a:ext cx="236059" cy="720892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6" name="Straight Arrow Connector 135">
                  <a:extLst>
                    <a:ext uri="{FF2B5EF4-FFF2-40B4-BE49-F238E27FC236}">
                      <a16:creationId xmlns:a16="http://schemas.microsoft.com/office/drawing/2014/main" id="{8863782B-5680-E270-DD55-2509335CD616}"/>
                    </a:ext>
                  </a:extLst>
                </p:cNvPr>
                <p:cNvCxnSpPr>
                  <a:cxnSpLocks/>
                  <a:stCxn id="148" idx="6"/>
                  <a:endCxn id="145" idx="2"/>
                </p:cNvCxnSpPr>
                <p:nvPr/>
              </p:nvCxnSpPr>
              <p:spPr>
                <a:xfrm>
                  <a:off x="7108118" y="2979116"/>
                  <a:ext cx="236059" cy="153333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7" name="Straight Arrow Connector 136">
                  <a:extLst>
                    <a:ext uri="{FF2B5EF4-FFF2-40B4-BE49-F238E27FC236}">
                      <a16:creationId xmlns:a16="http://schemas.microsoft.com/office/drawing/2014/main" id="{3CDB6045-29FF-CBB3-0B04-6F38E8CAA244}"/>
                    </a:ext>
                  </a:extLst>
                </p:cNvPr>
                <p:cNvCxnSpPr>
                  <a:cxnSpLocks/>
                  <a:stCxn id="155" idx="6"/>
                  <a:endCxn id="146" idx="2"/>
                </p:cNvCxnSpPr>
                <p:nvPr/>
              </p:nvCxnSpPr>
              <p:spPr>
                <a:xfrm flipV="1">
                  <a:off x="6692059" y="3555830"/>
                  <a:ext cx="236059" cy="144179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8" name="Straight Arrow Connector 137">
                  <a:extLst>
                    <a:ext uri="{FF2B5EF4-FFF2-40B4-BE49-F238E27FC236}">
                      <a16:creationId xmlns:a16="http://schemas.microsoft.com/office/drawing/2014/main" id="{8BEAC06B-AA8B-870C-B44B-A669B8F57E3A}"/>
                    </a:ext>
                  </a:extLst>
                </p:cNvPr>
                <p:cNvCxnSpPr>
                  <a:cxnSpLocks/>
                  <a:stCxn id="155" idx="6"/>
                  <a:endCxn id="147" idx="2"/>
                </p:cNvCxnSpPr>
                <p:nvPr/>
              </p:nvCxnSpPr>
              <p:spPr>
                <a:xfrm flipV="1">
                  <a:off x="6692059" y="3267473"/>
                  <a:ext cx="236059" cy="432536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9" name="Straight Arrow Connector 138">
                  <a:extLst>
                    <a:ext uri="{FF2B5EF4-FFF2-40B4-BE49-F238E27FC236}">
                      <a16:creationId xmlns:a16="http://schemas.microsoft.com/office/drawing/2014/main" id="{533D51BB-D03B-CCAC-C2E8-0A4233410E55}"/>
                    </a:ext>
                  </a:extLst>
                </p:cNvPr>
                <p:cNvCxnSpPr>
                  <a:cxnSpLocks/>
                  <a:stCxn id="154" idx="6"/>
                  <a:endCxn id="147" idx="2"/>
                </p:cNvCxnSpPr>
                <p:nvPr/>
              </p:nvCxnSpPr>
              <p:spPr>
                <a:xfrm flipV="1">
                  <a:off x="6692059" y="3267473"/>
                  <a:ext cx="236059" cy="144179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86CCC88D-21D9-0FF2-321C-7B711FEE9418}"/>
                  </a:ext>
                </a:extLst>
              </p:cNvPr>
              <p:cNvSpPr txBox="1"/>
              <p:nvPr/>
            </p:nvSpPr>
            <p:spPr>
              <a:xfrm>
                <a:off x="5861939" y="2453531"/>
                <a:ext cx="1143134" cy="369332"/>
              </a:xfrm>
              <a:prstGeom prst="rect">
                <a:avLst/>
              </a:prstGeom>
              <a:noFill/>
              <a:ln w="25400"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CH" b="1" dirty="0"/>
                  <a:t>Controller</a:t>
                </a:r>
                <a:endParaRPr lang="en-CH" dirty="0"/>
              </a:p>
            </p:txBody>
          </p:sp>
        </p:grpSp>
      </p:grpSp>
      <p:sp>
        <p:nvSpPr>
          <p:cNvPr id="162" name="Title 1">
            <a:extLst>
              <a:ext uri="{FF2B5EF4-FFF2-40B4-BE49-F238E27FC236}">
                <a16:creationId xmlns:a16="http://schemas.microsoft.com/office/drawing/2014/main" id="{088F93B6-4A9A-F01F-1B26-A9713B1D6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1224" y="482657"/>
            <a:ext cx="8361815" cy="653385"/>
          </a:xfrm>
        </p:spPr>
        <p:txBody>
          <a:bodyPr/>
          <a:lstStyle/>
          <a:p>
            <a:r>
              <a:rPr lang="en-US" dirty="0" err="1"/>
              <a:t>PiNNs</a:t>
            </a:r>
            <a:r>
              <a:rPr lang="en-US" dirty="0"/>
              <a:t> for reinforcement learning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6B6BF1D-2D8E-BF7E-33EB-7FA83D339E66}"/>
              </a:ext>
            </a:extLst>
          </p:cNvPr>
          <p:cNvGrpSpPr/>
          <p:nvPr/>
        </p:nvGrpSpPr>
        <p:grpSpPr>
          <a:xfrm>
            <a:off x="5113682" y="4405045"/>
            <a:ext cx="1428177" cy="1045071"/>
            <a:chOff x="6096000" y="2744938"/>
            <a:chExt cx="1428177" cy="1045071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7A2491F3-5CB4-56DA-433C-4E1778ADA9AC}"/>
                </a:ext>
              </a:extLst>
            </p:cNvPr>
            <p:cNvGrpSpPr/>
            <p:nvPr/>
          </p:nvGrpSpPr>
          <p:grpSpPr>
            <a:xfrm>
              <a:off x="6096000" y="2744938"/>
              <a:ext cx="1428177" cy="1045071"/>
              <a:chOff x="6096000" y="2744938"/>
              <a:chExt cx="1428177" cy="1045071"/>
            </a:xfrm>
          </p:grpSpPr>
          <p:grpSp>
            <p:nvGrpSpPr>
              <p:cNvPr id="95" name="Group 94">
                <a:extLst>
                  <a:ext uri="{FF2B5EF4-FFF2-40B4-BE49-F238E27FC236}">
                    <a16:creationId xmlns:a16="http://schemas.microsoft.com/office/drawing/2014/main" id="{AC2CBF77-AE75-6A9F-EC2B-15977E1BBFCB}"/>
                  </a:ext>
                </a:extLst>
              </p:cNvPr>
              <p:cNvGrpSpPr/>
              <p:nvPr/>
            </p:nvGrpSpPr>
            <p:grpSpPr>
              <a:xfrm>
                <a:off x="6512059" y="2744938"/>
                <a:ext cx="180000" cy="1045071"/>
                <a:chOff x="6512059" y="2744938"/>
                <a:chExt cx="180000" cy="1045071"/>
              </a:xfrm>
            </p:grpSpPr>
            <p:sp>
              <p:nvSpPr>
                <p:cNvPr id="160" name="Oval 159">
                  <a:extLst>
                    <a:ext uri="{FF2B5EF4-FFF2-40B4-BE49-F238E27FC236}">
                      <a16:creationId xmlns:a16="http://schemas.microsoft.com/office/drawing/2014/main" id="{5E29C23F-8B26-582B-32B9-FA4617FFC382}"/>
                    </a:ext>
                  </a:extLst>
                </p:cNvPr>
                <p:cNvSpPr/>
                <p:nvPr/>
              </p:nvSpPr>
              <p:spPr>
                <a:xfrm>
                  <a:off x="6512059" y="2744938"/>
                  <a:ext cx="180000" cy="180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" name="Oval 160">
                  <a:extLst>
                    <a:ext uri="{FF2B5EF4-FFF2-40B4-BE49-F238E27FC236}">
                      <a16:creationId xmlns:a16="http://schemas.microsoft.com/office/drawing/2014/main" id="{61D32F3A-E26B-8845-E1D8-3D7067CF34DA}"/>
                    </a:ext>
                  </a:extLst>
                </p:cNvPr>
                <p:cNvSpPr/>
                <p:nvPr/>
              </p:nvSpPr>
              <p:spPr>
                <a:xfrm>
                  <a:off x="6512059" y="3033295"/>
                  <a:ext cx="180000" cy="180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" name="Oval 163">
                  <a:extLst>
                    <a:ext uri="{FF2B5EF4-FFF2-40B4-BE49-F238E27FC236}">
                      <a16:creationId xmlns:a16="http://schemas.microsoft.com/office/drawing/2014/main" id="{BD2105BD-4195-F11C-F2B1-7D08E192D165}"/>
                    </a:ext>
                  </a:extLst>
                </p:cNvPr>
                <p:cNvSpPr/>
                <p:nvPr/>
              </p:nvSpPr>
              <p:spPr>
                <a:xfrm>
                  <a:off x="6512059" y="3321652"/>
                  <a:ext cx="180000" cy="180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" name="Oval 164">
                  <a:extLst>
                    <a:ext uri="{FF2B5EF4-FFF2-40B4-BE49-F238E27FC236}">
                      <a16:creationId xmlns:a16="http://schemas.microsoft.com/office/drawing/2014/main" id="{B7A4439A-121E-A161-8E82-B4EDA3B32FFD}"/>
                    </a:ext>
                  </a:extLst>
                </p:cNvPr>
                <p:cNvSpPr/>
                <p:nvPr/>
              </p:nvSpPr>
              <p:spPr>
                <a:xfrm>
                  <a:off x="6512059" y="3610009"/>
                  <a:ext cx="180000" cy="180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96" name="Group 95">
                <a:extLst>
                  <a:ext uri="{FF2B5EF4-FFF2-40B4-BE49-F238E27FC236}">
                    <a16:creationId xmlns:a16="http://schemas.microsoft.com/office/drawing/2014/main" id="{968D7A30-556D-E830-957E-39B17F1ED41E}"/>
                  </a:ext>
                </a:extLst>
              </p:cNvPr>
              <p:cNvGrpSpPr/>
              <p:nvPr/>
            </p:nvGrpSpPr>
            <p:grpSpPr>
              <a:xfrm>
                <a:off x="6096000" y="2889116"/>
                <a:ext cx="180000" cy="756714"/>
                <a:chOff x="6096000" y="2909455"/>
                <a:chExt cx="180000" cy="756714"/>
              </a:xfrm>
            </p:grpSpPr>
            <p:sp>
              <p:nvSpPr>
                <p:cNvPr id="157" name="Oval 156">
                  <a:extLst>
                    <a:ext uri="{FF2B5EF4-FFF2-40B4-BE49-F238E27FC236}">
                      <a16:creationId xmlns:a16="http://schemas.microsoft.com/office/drawing/2014/main" id="{B675338C-A37A-0D31-2AAF-A2A8EE13EAF1}"/>
                    </a:ext>
                  </a:extLst>
                </p:cNvPr>
                <p:cNvSpPr/>
                <p:nvPr/>
              </p:nvSpPr>
              <p:spPr>
                <a:xfrm>
                  <a:off x="6096000" y="3486169"/>
                  <a:ext cx="180000" cy="180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" name="Oval 157">
                  <a:extLst>
                    <a:ext uri="{FF2B5EF4-FFF2-40B4-BE49-F238E27FC236}">
                      <a16:creationId xmlns:a16="http://schemas.microsoft.com/office/drawing/2014/main" id="{B0BCB336-8760-B70F-06C3-8CC70BB2FF60}"/>
                    </a:ext>
                  </a:extLst>
                </p:cNvPr>
                <p:cNvSpPr/>
                <p:nvPr/>
              </p:nvSpPr>
              <p:spPr>
                <a:xfrm>
                  <a:off x="6096000" y="3197812"/>
                  <a:ext cx="180000" cy="180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" name="Oval 158">
                  <a:extLst>
                    <a:ext uri="{FF2B5EF4-FFF2-40B4-BE49-F238E27FC236}">
                      <a16:creationId xmlns:a16="http://schemas.microsoft.com/office/drawing/2014/main" id="{6C919527-0F77-EA09-CCDC-5ED76CAAFF98}"/>
                    </a:ext>
                  </a:extLst>
                </p:cNvPr>
                <p:cNvSpPr/>
                <p:nvPr/>
              </p:nvSpPr>
              <p:spPr>
                <a:xfrm>
                  <a:off x="6096000" y="2909455"/>
                  <a:ext cx="180000" cy="180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98" name="Group 97">
                <a:extLst>
                  <a:ext uri="{FF2B5EF4-FFF2-40B4-BE49-F238E27FC236}">
                    <a16:creationId xmlns:a16="http://schemas.microsoft.com/office/drawing/2014/main" id="{15491074-7797-1BBE-03EE-B570BA14E3CE}"/>
                  </a:ext>
                </a:extLst>
              </p:cNvPr>
              <p:cNvGrpSpPr/>
              <p:nvPr/>
            </p:nvGrpSpPr>
            <p:grpSpPr>
              <a:xfrm>
                <a:off x="6928118" y="2889116"/>
                <a:ext cx="180000" cy="756714"/>
                <a:chOff x="6512059" y="4763437"/>
                <a:chExt cx="180000" cy="756714"/>
              </a:xfrm>
            </p:grpSpPr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784BF339-A63D-EE7B-34C3-A52ACDF0DFCE}"/>
                    </a:ext>
                  </a:extLst>
                </p:cNvPr>
                <p:cNvSpPr/>
                <p:nvPr/>
              </p:nvSpPr>
              <p:spPr>
                <a:xfrm>
                  <a:off x="6512059" y="5340151"/>
                  <a:ext cx="180000" cy="180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3" name="Oval 102">
                  <a:extLst>
                    <a:ext uri="{FF2B5EF4-FFF2-40B4-BE49-F238E27FC236}">
                      <a16:creationId xmlns:a16="http://schemas.microsoft.com/office/drawing/2014/main" id="{B73B880E-1F83-2DE9-921D-A679DA3A97C5}"/>
                    </a:ext>
                  </a:extLst>
                </p:cNvPr>
                <p:cNvSpPr/>
                <p:nvPr/>
              </p:nvSpPr>
              <p:spPr>
                <a:xfrm>
                  <a:off x="6512059" y="5051794"/>
                  <a:ext cx="180000" cy="180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6" name="Oval 155">
                  <a:extLst>
                    <a:ext uri="{FF2B5EF4-FFF2-40B4-BE49-F238E27FC236}">
                      <a16:creationId xmlns:a16="http://schemas.microsoft.com/office/drawing/2014/main" id="{F246EBDD-D75E-70BD-7902-2075E6B9EFE4}"/>
                    </a:ext>
                  </a:extLst>
                </p:cNvPr>
                <p:cNvSpPr/>
                <p:nvPr/>
              </p:nvSpPr>
              <p:spPr>
                <a:xfrm>
                  <a:off x="6512059" y="4763437"/>
                  <a:ext cx="180000" cy="180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99" name="Group 98">
                <a:extLst>
                  <a:ext uri="{FF2B5EF4-FFF2-40B4-BE49-F238E27FC236}">
                    <a16:creationId xmlns:a16="http://schemas.microsoft.com/office/drawing/2014/main" id="{6FDE2411-0050-5AAF-9883-97C507242FEE}"/>
                  </a:ext>
                </a:extLst>
              </p:cNvPr>
              <p:cNvGrpSpPr/>
              <p:nvPr/>
            </p:nvGrpSpPr>
            <p:grpSpPr>
              <a:xfrm>
                <a:off x="7344177" y="3042449"/>
                <a:ext cx="180000" cy="468358"/>
                <a:chOff x="6512059" y="5628508"/>
                <a:chExt cx="180000" cy="468358"/>
              </a:xfrm>
            </p:grpSpPr>
            <p:sp>
              <p:nvSpPr>
                <p:cNvPr id="100" name="Oval 99">
                  <a:extLst>
                    <a:ext uri="{FF2B5EF4-FFF2-40B4-BE49-F238E27FC236}">
                      <a16:creationId xmlns:a16="http://schemas.microsoft.com/office/drawing/2014/main" id="{6EFB0C68-83EB-9467-323E-BEEC717B2D31}"/>
                    </a:ext>
                  </a:extLst>
                </p:cNvPr>
                <p:cNvSpPr/>
                <p:nvPr/>
              </p:nvSpPr>
              <p:spPr>
                <a:xfrm>
                  <a:off x="6512059" y="5916866"/>
                  <a:ext cx="180000" cy="180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1" name="Oval 100">
                  <a:extLst>
                    <a:ext uri="{FF2B5EF4-FFF2-40B4-BE49-F238E27FC236}">
                      <a16:creationId xmlns:a16="http://schemas.microsoft.com/office/drawing/2014/main" id="{0BA20590-ED8F-3CFD-EE1D-592244FF7D08}"/>
                    </a:ext>
                  </a:extLst>
                </p:cNvPr>
                <p:cNvSpPr/>
                <p:nvPr/>
              </p:nvSpPr>
              <p:spPr>
                <a:xfrm>
                  <a:off x="6512059" y="5628508"/>
                  <a:ext cx="180000" cy="180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3C9A27DD-1CAD-49F6-7BF7-0555715314A8}"/>
                </a:ext>
              </a:extLst>
            </p:cNvPr>
            <p:cNvCxnSpPr>
              <a:stCxn id="159" idx="6"/>
              <a:endCxn id="160" idx="2"/>
            </p:cNvCxnSpPr>
            <p:nvPr/>
          </p:nvCxnSpPr>
          <p:spPr>
            <a:xfrm flipV="1">
              <a:off x="6276000" y="2834938"/>
              <a:ext cx="236059" cy="144178"/>
            </a:xfrm>
            <a:prstGeom prst="straightConnector1">
              <a:avLst/>
            </a:prstGeom>
            <a:ln>
              <a:solidFill>
                <a:srgbClr val="C00000"/>
              </a:solidFill>
              <a:headEnd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DD78E8D7-3FE9-EC4C-2023-2604331F0EF6}"/>
                </a:ext>
              </a:extLst>
            </p:cNvPr>
            <p:cNvCxnSpPr>
              <a:cxnSpLocks/>
              <a:stCxn id="158" idx="6"/>
              <a:endCxn id="160" idx="2"/>
            </p:cNvCxnSpPr>
            <p:nvPr/>
          </p:nvCxnSpPr>
          <p:spPr>
            <a:xfrm flipV="1">
              <a:off x="6276000" y="2834938"/>
              <a:ext cx="236059" cy="432535"/>
            </a:xfrm>
            <a:prstGeom prst="straightConnector1">
              <a:avLst/>
            </a:prstGeom>
            <a:ln>
              <a:solidFill>
                <a:srgbClr val="C00000"/>
              </a:solidFill>
              <a:headEnd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93D0B405-0EC8-D3C5-EFEA-3BE3D6BFE555}"/>
                </a:ext>
              </a:extLst>
            </p:cNvPr>
            <p:cNvCxnSpPr>
              <a:cxnSpLocks/>
              <a:stCxn id="157" idx="6"/>
              <a:endCxn id="161" idx="2"/>
            </p:cNvCxnSpPr>
            <p:nvPr/>
          </p:nvCxnSpPr>
          <p:spPr>
            <a:xfrm flipV="1">
              <a:off x="6276000" y="3123295"/>
              <a:ext cx="236059" cy="432535"/>
            </a:xfrm>
            <a:prstGeom prst="straightConnector1">
              <a:avLst/>
            </a:prstGeom>
            <a:ln>
              <a:solidFill>
                <a:srgbClr val="C00000"/>
              </a:solidFill>
              <a:headEnd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257EA6A5-8FA4-53FE-C4C9-98622D921FB2}"/>
                </a:ext>
              </a:extLst>
            </p:cNvPr>
            <p:cNvCxnSpPr>
              <a:cxnSpLocks/>
              <a:stCxn id="158" idx="6"/>
              <a:endCxn id="165" idx="2"/>
            </p:cNvCxnSpPr>
            <p:nvPr/>
          </p:nvCxnSpPr>
          <p:spPr>
            <a:xfrm>
              <a:off x="6276000" y="3267473"/>
              <a:ext cx="236059" cy="432536"/>
            </a:xfrm>
            <a:prstGeom prst="straightConnector1">
              <a:avLst/>
            </a:prstGeom>
            <a:ln>
              <a:solidFill>
                <a:srgbClr val="C00000"/>
              </a:solidFill>
              <a:headEnd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CFC92720-813E-3D8B-9C5F-7AD37D5E4A50}"/>
                </a:ext>
              </a:extLst>
            </p:cNvPr>
            <p:cNvCxnSpPr>
              <a:cxnSpLocks/>
              <a:stCxn id="158" idx="6"/>
              <a:endCxn id="164" idx="2"/>
            </p:cNvCxnSpPr>
            <p:nvPr/>
          </p:nvCxnSpPr>
          <p:spPr>
            <a:xfrm>
              <a:off x="6276000" y="3267473"/>
              <a:ext cx="236059" cy="144179"/>
            </a:xfrm>
            <a:prstGeom prst="straightConnector1">
              <a:avLst/>
            </a:prstGeom>
            <a:ln>
              <a:solidFill>
                <a:srgbClr val="C00000"/>
              </a:solidFill>
              <a:headEnd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933D44E2-316F-F3EE-DC4D-E6B9351C4096}"/>
                </a:ext>
              </a:extLst>
            </p:cNvPr>
            <p:cNvCxnSpPr>
              <a:cxnSpLocks/>
              <a:stCxn id="159" idx="6"/>
              <a:endCxn id="165" idx="2"/>
            </p:cNvCxnSpPr>
            <p:nvPr/>
          </p:nvCxnSpPr>
          <p:spPr>
            <a:xfrm>
              <a:off x="6276000" y="2979116"/>
              <a:ext cx="236059" cy="720893"/>
            </a:xfrm>
            <a:prstGeom prst="straightConnector1">
              <a:avLst/>
            </a:prstGeom>
            <a:ln>
              <a:solidFill>
                <a:srgbClr val="C00000"/>
              </a:solidFill>
              <a:headEnd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088D084E-4126-A109-600C-657BD3E5CED5}"/>
                </a:ext>
              </a:extLst>
            </p:cNvPr>
            <p:cNvCxnSpPr>
              <a:cxnSpLocks/>
              <a:stCxn id="159" idx="6"/>
              <a:endCxn id="164" idx="2"/>
            </p:cNvCxnSpPr>
            <p:nvPr/>
          </p:nvCxnSpPr>
          <p:spPr>
            <a:xfrm>
              <a:off x="6276000" y="2979116"/>
              <a:ext cx="236059" cy="432536"/>
            </a:xfrm>
            <a:prstGeom prst="straightConnector1">
              <a:avLst/>
            </a:prstGeom>
            <a:ln>
              <a:solidFill>
                <a:srgbClr val="C00000"/>
              </a:solidFill>
              <a:headEnd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7134AE11-4E90-03DC-FC77-DB0E30C28E0A}"/>
                </a:ext>
              </a:extLst>
            </p:cNvPr>
            <p:cNvCxnSpPr>
              <a:cxnSpLocks/>
              <a:stCxn id="159" idx="6"/>
              <a:endCxn id="161" idx="2"/>
            </p:cNvCxnSpPr>
            <p:nvPr/>
          </p:nvCxnSpPr>
          <p:spPr>
            <a:xfrm>
              <a:off x="6276000" y="2979116"/>
              <a:ext cx="236059" cy="144179"/>
            </a:xfrm>
            <a:prstGeom prst="straightConnector1">
              <a:avLst/>
            </a:prstGeom>
            <a:ln>
              <a:solidFill>
                <a:srgbClr val="C00000"/>
              </a:solidFill>
              <a:headEnd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F37ED485-C2B9-155E-10EC-547FF2958B23}"/>
                </a:ext>
              </a:extLst>
            </p:cNvPr>
            <p:cNvCxnSpPr>
              <a:cxnSpLocks/>
              <a:stCxn id="103" idx="6"/>
              <a:endCxn id="101" idx="2"/>
            </p:cNvCxnSpPr>
            <p:nvPr/>
          </p:nvCxnSpPr>
          <p:spPr>
            <a:xfrm flipV="1">
              <a:off x="7108118" y="3132449"/>
              <a:ext cx="236059" cy="135024"/>
            </a:xfrm>
            <a:prstGeom prst="straightConnector1">
              <a:avLst/>
            </a:prstGeom>
            <a:ln>
              <a:solidFill>
                <a:srgbClr val="C00000"/>
              </a:solidFill>
              <a:headEnd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E03BB3BA-BB03-CAF2-2865-2554B37E295C}"/>
                </a:ext>
              </a:extLst>
            </p:cNvPr>
            <p:cNvCxnSpPr>
              <a:cxnSpLocks/>
              <a:stCxn id="102" idx="6"/>
              <a:endCxn id="100" idx="2"/>
            </p:cNvCxnSpPr>
            <p:nvPr/>
          </p:nvCxnSpPr>
          <p:spPr>
            <a:xfrm flipV="1">
              <a:off x="7108118" y="3420807"/>
              <a:ext cx="236059" cy="135023"/>
            </a:xfrm>
            <a:prstGeom prst="straightConnector1">
              <a:avLst/>
            </a:prstGeom>
            <a:ln>
              <a:solidFill>
                <a:srgbClr val="C00000"/>
              </a:solidFill>
              <a:headEnd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5CB09B87-7EE3-A97A-3625-0FE21EF1E9A6}"/>
                </a:ext>
              </a:extLst>
            </p:cNvPr>
            <p:cNvCxnSpPr>
              <a:cxnSpLocks/>
              <a:stCxn id="158" idx="6"/>
              <a:endCxn id="161" idx="2"/>
            </p:cNvCxnSpPr>
            <p:nvPr/>
          </p:nvCxnSpPr>
          <p:spPr>
            <a:xfrm flipV="1">
              <a:off x="6276000" y="3123295"/>
              <a:ext cx="236059" cy="144178"/>
            </a:xfrm>
            <a:prstGeom prst="straightConnector1">
              <a:avLst/>
            </a:prstGeom>
            <a:ln>
              <a:solidFill>
                <a:srgbClr val="C00000"/>
              </a:solidFill>
              <a:headEnd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57720AEF-FC29-0623-4134-DED7E64CAD91}"/>
                </a:ext>
              </a:extLst>
            </p:cNvPr>
            <p:cNvCxnSpPr>
              <a:cxnSpLocks/>
              <a:stCxn id="161" idx="6"/>
              <a:endCxn id="103" idx="2"/>
            </p:cNvCxnSpPr>
            <p:nvPr/>
          </p:nvCxnSpPr>
          <p:spPr>
            <a:xfrm>
              <a:off x="6692059" y="3123295"/>
              <a:ext cx="236059" cy="144178"/>
            </a:xfrm>
            <a:prstGeom prst="straightConnector1">
              <a:avLst/>
            </a:prstGeom>
            <a:ln>
              <a:solidFill>
                <a:srgbClr val="C00000"/>
              </a:solidFill>
              <a:headEnd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73341E86-2920-7ABD-4064-123D960DEC92}"/>
                </a:ext>
              </a:extLst>
            </p:cNvPr>
            <p:cNvCxnSpPr>
              <a:cxnSpLocks/>
              <a:stCxn id="160" idx="6"/>
              <a:endCxn id="103" idx="2"/>
            </p:cNvCxnSpPr>
            <p:nvPr/>
          </p:nvCxnSpPr>
          <p:spPr>
            <a:xfrm>
              <a:off x="6692059" y="2834938"/>
              <a:ext cx="236059" cy="432535"/>
            </a:xfrm>
            <a:prstGeom prst="straightConnector1">
              <a:avLst/>
            </a:prstGeom>
            <a:ln>
              <a:solidFill>
                <a:srgbClr val="C00000"/>
              </a:solidFill>
              <a:headEnd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1D49CFFA-568E-6EAC-4480-A2F00D8327F4}"/>
                </a:ext>
              </a:extLst>
            </p:cNvPr>
            <p:cNvCxnSpPr>
              <a:cxnSpLocks/>
              <a:stCxn id="160" idx="6"/>
              <a:endCxn id="156" idx="2"/>
            </p:cNvCxnSpPr>
            <p:nvPr/>
          </p:nvCxnSpPr>
          <p:spPr>
            <a:xfrm>
              <a:off x="6692059" y="2834938"/>
              <a:ext cx="236059" cy="144178"/>
            </a:xfrm>
            <a:prstGeom prst="straightConnector1">
              <a:avLst/>
            </a:prstGeom>
            <a:ln>
              <a:solidFill>
                <a:srgbClr val="C00000"/>
              </a:solidFill>
              <a:headEnd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1A1F90C2-C858-A0A6-6FA2-9DAB5AFB25F3}"/>
                </a:ext>
              </a:extLst>
            </p:cNvPr>
            <p:cNvCxnSpPr>
              <a:cxnSpLocks/>
              <a:stCxn id="157" idx="6"/>
              <a:endCxn id="165" idx="2"/>
            </p:cNvCxnSpPr>
            <p:nvPr/>
          </p:nvCxnSpPr>
          <p:spPr>
            <a:xfrm>
              <a:off x="6276000" y="3555830"/>
              <a:ext cx="236059" cy="144179"/>
            </a:xfrm>
            <a:prstGeom prst="straightConnector1">
              <a:avLst/>
            </a:prstGeom>
            <a:ln>
              <a:solidFill>
                <a:srgbClr val="C00000"/>
              </a:solidFill>
              <a:headEnd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E7668EDF-4BC3-AC8D-9BFE-43BE33AF25A3}"/>
                </a:ext>
              </a:extLst>
            </p:cNvPr>
            <p:cNvCxnSpPr>
              <a:cxnSpLocks/>
              <a:stCxn id="157" idx="6"/>
              <a:endCxn id="164" idx="2"/>
            </p:cNvCxnSpPr>
            <p:nvPr/>
          </p:nvCxnSpPr>
          <p:spPr>
            <a:xfrm flipV="1">
              <a:off x="6276000" y="3411652"/>
              <a:ext cx="236059" cy="144178"/>
            </a:xfrm>
            <a:prstGeom prst="straightConnector1">
              <a:avLst/>
            </a:prstGeom>
            <a:ln>
              <a:solidFill>
                <a:srgbClr val="C00000"/>
              </a:solidFill>
              <a:headEnd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1076F002-823F-7F4A-F5FB-9C23B5E0962E}"/>
                </a:ext>
              </a:extLst>
            </p:cNvPr>
            <p:cNvCxnSpPr>
              <a:cxnSpLocks/>
              <a:stCxn id="156" idx="6"/>
              <a:endCxn id="100" idx="2"/>
            </p:cNvCxnSpPr>
            <p:nvPr/>
          </p:nvCxnSpPr>
          <p:spPr>
            <a:xfrm>
              <a:off x="7108118" y="2979116"/>
              <a:ext cx="236059" cy="441691"/>
            </a:xfrm>
            <a:prstGeom prst="straightConnector1">
              <a:avLst/>
            </a:prstGeom>
            <a:ln>
              <a:solidFill>
                <a:srgbClr val="C00000"/>
              </a:solidFill>
              <a:headEnd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DB152C9C-9AB2-8AEF-A7E1-83A32020AEF2}"/>
                </a:ext>
              </a:extLst>
            </p:cNvPr>
            <p:cNvCxnSpPr>
              <a:cxnSpLocks/>
              <a:stCxn id="102" idx="6"/>
              <a:endCxn id="101" idx="2"/>
            </p:cNvCxnSpPr>
            <p:nvPr/>
          </p:nvCxnSpPr>
          <p:spPr>
            <a:xfrm flipV="1">
              <a:off x="7108118" y="3132449"/>
              <a:ext cx="236059" cy="423381"/>
            </a:xfrm>
            <a:prstGeom prst="straightConnector1">
              <a:avLst/>
            </a:prstGeom>
            <a:ln>
              <a:solidFill>
                <a:srgbClr val="C00000"/>
              </a:solidFill>
              <a:headEnd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BFBF4BF4-03E3-C8AA-2419-B367B3C87EBB}"/>
                </a:ext>
              </a:extLst>
            </p:cNvPr>
            <p:cNvCxnSpPr>
              <a:cxnSpLocks/>
              <a:stCxn id="157" idx="6"/>
              <a:endCxn id="160" idx="2"/>
            </p:cNvCxnSpPr>
            <p:nvPr/>
          </p:nvCxnSpPr>
          <p:spPr>
            <a:xfrm flipV="1">
              <a:off x="6276000" y="2834938"/>
              <a:ext cx="236059" cy="720892"/>
            </a:xfrm>
            <a:prstGeom prst="straightConnector1">
              <a:avLst/>
            </a:prstGeom>
            <a:ln>
              <a:solidFill>
                <a:srgbClr val="C00000"/>
              </a:solidFill>
              <a:headEnd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18AB2289-AC9E-A41A-1C8C-64561B67F66F}"/>
                </a:ext>
              </a:extLst>
            </p:cNvPr>
            <p:cNvCxnSpPr>
              <a:cxnSpLocks/>
              <a:stCxn id="165" idx="6"/>
              <a:endCxn id="156" idx="2"/>
            </p:cNvCxnSpPr>
            <p:nvPr/>
          </p:nvCxnSpPr>
          <p:spPr>
            <a:xfrm flipV="1">
              <a:off x="6692059" y="2979116"/>
              <a:ext cx="236059" cy="720893"/>
            </a:xfrm>
            <a:prstGeom prst="straightConnector1">
              <a:avLst/>
            </a:prstGeom>
            <a:ln>
              <a:solidFill>
                <a:srgbClr val="C00000"/>
              </a:solidFill>
              <a:headEnd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A487B617-2ECC-D3D5-A410-D29669B6A0D6}"/>
                </a:ext>
              </a:extLst>
            </p:cNvPr>
            <p:cNvCxnSpPr>
              <a:cxnSpLocks/>
              <a:stCxn id="164" idx="6"/>
              <a:endCxn id="102" idx="2"/>
            </p:cNvCxnSpPr>
            <p:nvPr/>
          </p:nvCxnSpPr>
          <p:spPr>
            <a:xfrm>
              <a:off x="6692059" y="3411652"/>
              <a:ext cx="236059" cy="144178"/>
            </a:xfrm>
            <a:prstGeom prst="straightConnector1">
              <a:avLst/>
            </a:prstGeom>
            <a:ln>
              <a:solidFill>
                <a:srgbClr val="C00000"/>
              </a:solidFill>
              <a:headEnd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78890CDE-C159-E96E-2FD8-04CC2EF7C911}"/>
                </a:ext>
              </a:extLst>
            </p:cNvPr>
            <p:cNvCxnSpPr>
              <a:cxnSpLocks/>
              <a:stCxn id="161" idx="6"/>
              <a:endCxn id="156" idx="2"/>
            </p:cNvCxnSpPr>
            <p:nvPr/>
          </p:nvCxnSpPr>
          <p:spPr>
            <a:xfrm flipV="1">
              <a:off x="6692059" y="2979116"/>
              <a:ext cx="236059" cy="144179"/>
            </a:xfrm>
            <a:prstGeom prst="straightConnector1">
              <a:avLst/>
            </a:prstGeom>
            <a:ln>
              <a:solidFill>
                <a:srgbClr val="C00000"/>
              </a:solidFill>
              <a:headEnd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18BE8BE6-C3CE-079E-14D2-C3B0FA563746}"/>
                </a:ext>
              </a:extLst>
            </p:cNvPr>
            <p:cNvCxnSpPr>
              <a:cxnSpLocks/>
              <a:stCxn id="164" idx="6"/>
              <a:endCxn id="156" idx="2"/>
            </p:cNvCxnSpPr>
            <p:nvPr/>
          </p:nvCxnSpPr>
          <p:spPr>
            <a:xfrm flipV="1">
              <a:off x="6692059" y="2979116"/>
              <a:ext cx="236059" cy="432536"/>
            </a:xfrm>
            <a:prstGeom prst="straightConnector1">
              <a:avLst/>
            </a:prstGeom>
            <a:ln>
              <a:solidFill>
                <a:srgbClr val="C00000"/>
              </a:solidFill>
              <a:headEnd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E605FEE7-E594-DEBC-1941-DC2866A905D4}"/>
                </a:ext>
              </a:extLst>
            </p:cNvPr>
            <p:cNvCxnSpPr>
              <a:cxnSpLocks/>
              <a:stCxn id="161" idx="6"/>
              <a:endCxn id="102" idx="2"/>
            </p:cNvCxnSpPr>
            <p:nvPr/>
          </p:nvCxnSpPr>
          <p:spPr>
            <a:xfrm>
              <a:off x="6692059" y="3123295"/>
              <a:ext cx="236059" cy="432535"/>
            </a:xfrm>
            <a:prstGeom prst="straightConnector1">
              <a:avLst/>
            </a:prstGeom>
            <a:ln>
              <a:solidFill>
                <a:srgbClr val="C00000"/>
              </a:solidFill>
              <a:headEnd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4C91217F-F28F-3E8B-C47B-5DB9494BAACD}"/>
                </a:ext>
              </a:extLst>
            </p:cNvPr>
            <p:cNvCxnSpPr>
              <a:cxnSpLocks/>
              <a:stCxn id="103" idx="6"/>
              <a:endCxn id="100" idx="2"/>
            </p:cNvCxnSpPr>
            <p:nvPr/>
          </p:nvCxnSpPr>
          <p:spPr>
            <a:xfrm>
              <a:off x="7108118" y="3267473"/>
              <a:ext cx="236059" cy="153334"/>
            </a:xfrm>
            <a:prstGeom prst="straightConnector1">
              <a:avLst/>
            </a:prstGeom>
            <a:ln>
              <a:solidFill>
                <a:srgbClr val="C00000"/>
              </a:solidFill>
              <a:headEnd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6F3F5F50-58FB-CF91-8976-BF2A676D9BC8}"/>
                </a:ext>
              </a:extLst>
            </p:cNvPr>
            <p:cNvCxnSpPr>
              <a:cxnSpLocks/>
              <a:stCxn id="160" idx="6"/>
              <a:endCxn id="102" idx="2"/>
            </p:cNvCxnSpPr>
            <p:nvPr/>
          </p:nvCxnSpPr>
          <p:spPr>
            <a:xfrm>
              <a:off x="6692059" y="2834938"/>
              <a:ext cx="236059" cy="720892"/>
            </a:xfrm>
            <a:prstGeom prst="straightConnector1">
              <a:avLst/>
            </a:prstGeom>
            <a:ln>
              <a:solidFill>
                <a:srgbClr val="C00000"/>
              </a:solidFill>
              <a:headEnd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2E2C0E44-0B6D-5310-F099-9E9F59E1761A}"/>
                </a:ext>
              </a:extLst>
            </p:cNvPr>
            <p:cNvCxnSpPr>
              <a:cxnSpLocks/>
              <a:stCxn id="156" idx="6"/>
              <a:endCxn id="101" idx="2"/>
            </p:cNvCxnSpPr>
            <p:nvPr/>
          </p:nvCxnSpPr>
          <p:spPr>
            <a:xfrm>
              <a:off x="7108118" y="2979116"/>
              <a:ext cx="236059" cy="153333"/>
            </a:xfrm>
            <a:prstGeom prst="straightConnector1">
              <a:avLst/>
            </a:prstGeom>
            <a:ln>
              <a:solidFill>
                <a:srgbClr val="C00000"/>
              </a:solidFill>
              <a:headEnd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5522AFB9-240F-0535-5269-79BA25F169E3}"/>
                </a:ext>
              </a:extLst>
            </p:cNvPr>
            <p:cNvCxnSpPr>
              <a:cxnSpLocks/>
              <a:stCxn id="165" idx="6"/>
              <a:endCxn id="102" idx="2"/>
            </p:cNvCxnSpPr>
            <p:nvPr/>
          </p:nvCxnSpPr>
          <p:spPr>
            <a:xfrm flipV="1">
              <a:off x="6692059" y="3555830"/>
              <a:ext cx="236059" cy="144179"/>
            </a:xfrm>
            <a:prstGeom prst="straightConnector1">
              <a:avLst/>
            </a:prstGeom>
            <a:ln>
              <a:solidFill>
                <a:srgbClr val="C00000"/>
              </a:solidFill>
              <a:headEnd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5089B7CF-43C6-848B-F0CA-17B45805F2AF}"/>
                </a:ext>
              </a:extLst>
            </p:cNvPr>
            <p:cNvCxnSpPr>
              <a:cxnSpLocks/>
              <a:stCxn id="165" idx="6"/>
              <a:endCxn id="103" idx="2"/>
            </p:cNvCxnSpPr>
            <p:nvPr/>
          </p:nvCxnSpPr>
          <p:spPr>
            <a:xfrm flipV="1">
              <a:off x="6692059" y="3267473"/>
              <a:ext cx="236059" cy="432536"/>
            </a:xfrm>
            <a:prstGeom prst="straightConnector1">
              <a:avLst/>
            </a:prstGeom>
            <a:ln>
              <a:solidFill>
                <a:srgbClr val="C00000"/>
              </a:solidFill>
              <a:headEnd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>
              <a:extLst>
                <a:ext uri="{FF2B5EF4-FFF2-40B4-BE49-F238E27FC236}">
                  <a16:creationId xmlns:a16="http://schemas.microsoft.com/office/drawing/2014/main" id="{6922E7EA-0132-F927-461A-025685E4B830}"/>
                </a:ext>
              </a:extLst>
            </p:cNvPr>
            <p:cNvCxnSpPr>
              <a:cxnSpLocks/>
              <a:stCxn id="164" idx="6"/>
              <a:endCxn id="103" idx="2"/>
            </p:cNvCxnSpPr>
            <p:nvPr/>
          </p:nvCxnSpPr>
          <p:spPr>
            <a:xfrm flipV="1">
              <a:off x="6692059" y="3267473"/>
              <a:ext cx="236059" cy="144179"/>
            </a:xfrm>
            <a:prstGeom prst="straightConnector1">
              <a:avLst/>
            </a:prstGeom>
            <a:ln>
              <a:solidFill>
                <a:srgbClr val="C00000"/>
              </a:solidFill>
              <a:headEnd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1FBFF489-9B5C-7A6A-ED68-4E990AB99FF3}"/>
              </a:ext>
            </a:extLst>
          </p:cNvPr>
          <p:cNvCxnSpPr>
            <a:cxnSpLocks/>
          </p:cNvCxnSpPr>
          <p:nvPr/>
        </p:nvCxnSpPr>
        <p:spPr>
          <a:xfrm>
            <a:off x="4670550" y="4927581"/>
            <a:ext cx="309636" cy="0"/>
          </a:xfrm>
          <a:prstGeom prst="straightConnector1">
            <a:avLst/>
          </a:prstGeom>
          <a:ln w="12700">
            <a:solidFill>
              <a:schemeClr val="accent2"/>
            </a:solidFill>
            <a:prstDash val="solid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Arrow Connector 166">
            <a:extLst>
              <a:ext uri="{FF2B5EF4-FFF2-40B4-BE49-F238E27FC236}">
                <a16:creationId xmlns:a16="http://schemas.microsoft.com/office/drawing/2014/main" id="{E59A02AE-3B62-C63C-156A-2F63C48D945F}"/>
              </a:ext>
            </a:extLst>
          </p:cNvPr>
          <p:cNvCxnSpPr>
            <a:cxnSpLocks/>
          </p:cNvCxnSpPr>
          <p:nvPr/>
        </p:nvCxnSpPr>
        <p:spPr>
          <a:xfrm>
            <a:off x="6652037" y="4927581"/>
            <a:ext cx="412365" cy="0"/>
          </a:xfrm>
          <a:prstGeom prst="straightConnector1">
            <a:avLst/>
          </a:prstGeom>
          <a:ln w="12700">
            <a:solidFill>
              <a:schemeClr val="accent2"/>
            </a:solidFill>
            <a:prstDash val="solid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Elbow Connector 168">
            <a:extLst>
              <a:ext uri="{FF2B5EF4-FFF2-40B4-BE49-F238E27FC236}">
                <a16:creationId xmlns:a16="http://schemas.microsoft.com/office/drawing/2014/main" id="{2E3FFCFC-E93A-EC6C-574B-9FBCDC83817D}"/>
              </a:ext>
            </a:extLst>
          </p:cNvPr>
          <p:cNvCxnSpPr>
            <a:cxnSpLocks/>
          </p:cNvCxnSpPr>
          <p:nvPr/>
        </p:nvCxnSpPr>
        <p:spPr>
          <a:xfrm rot="5400000" flipH="1">
            <a:off x="5339622" y="5280068"/>
            <a:ext cx="144179" cy="416059"/>
          </a:xfrm>
          <a:prstGeom prst="bentConnector3">
            <a:avLst>
              <a:gd name="adj1" fmla="val -158553"/>
            </a:avLst>
          </a:prstGeom>
          <a:ln w="12700"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2" name="Picture 171">
            <a:extLst>
              <a:ext uri="{FF2B5EF4-FFF2-40B4-BE49-F238E27FC236}">
                <a16:creationId xmlns:a16="http://schemas.microsoft.com/office/drawing/2014/main" id="{21541039-F3A1-7B5F-D690-CF63DBA28C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9971" y="4838514"/>
            <a:ext cx="165100" cy="152400"/>
          </a:xfrm>
          <a:prstGeom prst="rect">
            <a:avLst/>
          </a:prstGeom>
        </p:spPr>
      </p:pic>
      <p:sp>
        <p:nvSpPr>
          <p:cNvPr id="174" name="Rectangle 173">
            <a:extLst>
              <a:ext uri="{FF2B5EF4-FFF2-40B4-BE49-F238E27FC236}">
                <a16:creationId xmlns:a16="http://schemas.microsoft.com/office/drawing/2014/main" id="{6F0D1C08-DFE1-8047-B07E-9D484B1F3CAC}"/>
              </a:ext>
            </a:extLst>
          </p:cNvPr>
          <p:cNvSpPr/>
          <p:nvPr/>
        </p:nvSpPr>
        <p:spPr>
          <a:xfrm>
            <a:off x="8973970" y="4633307"/>
            <a:ext cx="1737573" cy="59462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/>
              <a:t>Environment</a:t>
            </a:r>
          </a:p>
        </p:txBody>
      </p:sp>
      <p:pic>
        <p:nvPicPr>
          <p:cNvPr id="182" name="Picture 181">
            <a:extLst>
              <a:ext uri="{FF2B5EF4-FFF2-40B4-BE49-F238E27FC236}">
                <a16:creationId xmlns:a16="http://schemas.microsoft.com/office/drawing/2014/main" id="{1547B921-B5A7-37AB-4E00-A081DC8BEF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0111" y="5762097"/>
            <a:ext cx="1320800" cy="241300"/>
          </a:xfrm>
          <a:prstGeom prst="rect">
            <a:avLst/>
          </a:prstGeom>
        </p:spPr>
      </p:pic>
      <p:cxnSp>
        <p:nvCxnSpPr>
          <p:cNvPr id="183" name="Elbow Connector 182">
            <a:extLst>
              <a:ext uri="{FF2B5EF4-FFF2-40B4-BE49-F238E27FC236}">
                <a16:creationId xmlns:a16="http://schemas.microsoft.com/office/drawing/2014/main" id="{8F8A6D6D-FF87-E905-A30A-7F0AD8557674}"/>
              </a:ext>
            </a:extLst>
          </p:cNvPr>
          <p:cNvCxnSpPr>
            <a:cxnSpLocks/>
            <a:stCxn id="174" idx="2"/>
          </p:cNvCxnSpPr>
          <p:nvPr/>
        </p:nvCxnSpPr>
        <p:spPr>
          <a:xfrm rot="5400000">
            <a:off x="7540647" y="3397025"/>
            <a:ext cx="471205" cy="4133016"/>
          </a:xfrm>
          <a:prstGeom prst="bentConnector2">
            <a:avLst/>
          </a:prstGeom>
          <a:ln w="127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1D91FF8-A6ED-1395-6516-8F8CB18B9319}"/>
              </a:ext>
            </a:extLst>
          </p:cNvPr>
          <p:cNvCxnSpPr>
            <a:cxnSpLocks/>
            <a:stCxn id="2" idx="6"/>
            <a:endCxn id="174" idx="1"/>
          </p:cNvCxnSpPr>
          <p:nvPr/>
        </p:nvCxnSpPr>
        <p:spPr>
          <a:xfrm flipV="1">
            <a:off x="8508287" y="4930619"/>
            <a:ext cx="465683" cy="645"/>
          </a:xfrm>
          <a:prstGeom prst="straightConnector1">
            <a:avLst/>
          </a:prstGeom>
          <a:ln w="12700">
            <a:solidFill>
              <a:srgbClr val="0A36FF"/>
            </a:solidFill>
            <a:prstDash val="solid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Oval 1">
            <a:extLst>
              <a:ext uri="{FF2B5EF4-FFF2-40B4-BE49-F238E27FC236}">
                <a16:creationId xmlns:a16="http://schemas.microsoft.com/office/drawing/2014/main" id="{0555FFD9-893E-9356-419E-05830F9CA9B8}"/>
              </a:ext>
            </a:extLst>
          </p:cNvPr>
          <p:cNvSpPr/>
          <p:nvPr/>
        </p:nvSpPr>
        <p:spPr>
          <a:xfrm>
            <a:off x="8220287" y="4787264"/>
            <a:ext cx="288000" cy="288000"/>
          </a:xfrm>
          <a:prstGeom prst="ellipse">
            <a:avLst/>
          </a:prstGeom>
          <a:noFill/>
          <a:ln>
            <a:solidFill>
              <a:srgbClr val="0A3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A36FF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0312B3-C054-588B-08DB-FB8C57EE17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51537" y="3761717"/>
            <a:ext cx="825500" cy="2413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9484415-E5C6-EE86-C10A-F7DD43193ED4}"/>
              </a:ext>
            </a:extLst>
          </p:cNvPr>
          <p:cNvCxnSpPr>
            <a:cxnSpLocks/>
            <a:endCxn id="2" idx="0"/>
          </p:cNvCxnSpPr>
          <p:nvPr/>
        </p:nvCxnSpPr>
        <p:spPr>
          <a:xfrm>
            <a:off x="8364287" y="4071615"/>
            <a:ext cx="0" cy="715649"/>
          </a:xfrm>
          <a:prstGeom prst="straightConnector1">
            <a:avLst/>
          </a:prstGeom>
          <a:ln w="12700">
            <a:solidFill>
              <a:srgbClr val="0A36FF"/>
            </a:solidFill>
            <a:prstDash val="solid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31CEB8D-9139-236D-23F3-A63215A3446F}"/>
              </a:ext>
            </a:extLst>
          </p:cNvPr>
          <p:cNvCxnSpPr>
            <a:cxnSpLocks/>
          </p:cNvCxnSpPr>
          <p:nvPr/>
        </p:nvCxnSpPr>
        <p:spPr>
          <a:xfrm>
            <a:off x="7800511" y="4938466"/>
            <a:ext cx="419776" cy="0"/>
          </a:xfrm>
          <a:prstGeom prst="straightConnector1">
            <a:avLst/>
          </a:prstGeom>
          <a:ln w="12700">
            <a:solidFill>
              <a:schemeClr val="accent2"/>
            </a:solidFill>
            <a:prstDash val="solid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>
            <a:extLst>
              <a:ext uri="{FF2B5EF4-FFF2-40B4-BE49-F238E27FC236}">
                <a16:creationId xmlns:a16="http://schemas.microsoft.com/office/drawing/2014/main" id="{BD8A13D1-1C85-C786-D254-EE3BF53E22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24935" y="4806930"/>
            <a:ext cx="584200" cy="24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7462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8" name="Elbow Connector 187">
            <a:extLst>
              <a:ext uri="{FF2B5EF4-FFF2-40B4-BE49-F238E27FC236}">
                <a16:creationId xmlns:a16="http://schemas.microsoft.com/office/drawing/2014/main" id="{0E3D74B6-D3EF-0027-F084-8D33ED9AEF91}"/>
              </a:ext>
            </a:extLst>
          </p:cNvPr>
          <p:cNvCxnSpPr>
            <a:cxnSpLocks/>
          </p:cNvCxnSpPr>
          <p:nvPr/>
        </p:nvCxnSpPr>
        <p:spPr>
          <a:xfrm rot="5400000" flipH="1">
            <a:off x="6150711" y="1409769"/>
            <a:ext cx="384797" cy="6999295"/>
          </a:xfrm>
          <a:prstGeom prst="bentConnector5">
            <a:avLst>
              <a:gd name="adj1" fmla="val -59408"/>
              <a:gd name="adj2" fmla="val -11"/>
              <a:gd name="adj3" fmla="val 228398"/>
            </a:avLst>
          </a:prstGeom>
          <a:ln w="12700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A35A2C-F8D7-DDED-E56E-0EC9F2E6D16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Learning through interaction with the environment</a:t>
            </a:r>
          </a:p>
          <a:p>
            <a:r>
              <a:rPr lang="en-US" b="1" dirty="0"/>
              <a:t>Reward shaping</a:t>
            </a:r>
            <a:r>
              <a:rPr lang="en-US" dirty="0"/>
              <a:t>: modify the feedback to the network (e.g., constraints violations, …)</a:t>
            </a:r>
          </a:p>
          <a:p>
            <a:r>
              <a:rPr lang="en-US" b="1" dirty="0"/>
              <a:t>Residual learning: </a:t>
            </a:r>
            <a:r>
              <a:rPr lang="en-US" dirty="0"/>
              <a:t>additive, multiplicative, time varying, …</a:t>
            </a:r>
          </a:p>
          <a:p>
            <a:r>
              <a:rPr lang="en-US" b="1" dirty="0"/>
              <a:t>Shielding</a:t>
            </a:r>
            <a:r>
              <a:rPr lang="en-US" dirty="0"/>
              <a:t>: Define a filter            to correct the agent when some specifications are not met </a:t>
            </a:r>
          </a:p>
        </p:txBody>
      </p: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783ADF68-4864-5E46-7CC8-7AB60DFAF9C5}"/>
              </a:ext>
            </a:extLst>
          </p:cNvPr>
          <p:cNvGrpSpPr/>
          <p:nvPr/>
        </p:nvGrpSpPr>
        <p:grpSpPr>
          <a:xfrm>
            <a:off x="10092479" y="255259"/>
            <a:ext cx="1640541" cy="1761565"/>
            <a:chOff x="5614147" y="2649074"/>
            <a:chExt cx="1640541" cy="1761565"/>
          </a:xfrm>
        </p:grpSpPr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E0E6C62F-A64B-21CE-7BEC-02B3DC562937}"/>
                </a:ext>
              </a:extLst>
            </p:cNvPr>
            <p:cNvSpPr/>
            <p:nvPr/>
          </p:nvSpPr>
          <p:spPr>
            <a:xfrm>
              <a:off x="5614147" y="2649074"/>
              <a:ext cx="1640541" cy="17615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B2DC01B9-98B4-CFF2-98D6-5C5D6D0E4616}"/>
                </a:ext>
              </a:extLst>
            </p:cNvPr>
            <p:cNvGrpSpPr/>
            <p:nvPr/>
          </p:nvGrpSpPr>
          <p:grpSpPr>
            <a:xfrm>
              <a:off x="5720458" y="2727064"/>
              <a:ext cx="1428177" cy="1498004"/>
              <a:chOff x="5719417" y="2453531"/>
              <a:chExt cx="1428177" cy="1498004"/>
            </a:xfrm>
          </p:grpSpPr>
          <p:grpSp>
            <p:nvGrpSpPr>
              <p:cNvPr id="107" name="Group 106">
                <a:extLst>
                  <a:ext uri="{FF2B5EF4-FFF2-40B4-BE49-F238E27FC236}">
                    <a16:creationId xmlns:a16="http://schemas.microsoft.com/office/drawing/2014/main" id="{5C4BF438-E08C-2C57-F197-EC793473326B}"/>
                  </a:ext>
                </a:extLst>
              </p:cNvPr>
              <p:cNvGrpSpPr/>
              <p:nvPr/>
            </p:nvGrpSpPr>
            <p:grpSpPr>
              <a:xfrm>
                <a:off x="5719417" y="2906464"/>
                <a:ext cx="1428177" cy="1045071"/>
                <a:chOff x="6096000" y="2744938"/>
                <a:chExt cx="1428177" cy="1045071"/>
              </a:xfrm>
            </p:grpSpPr>
            <p:grpSp>
              <p:nvGrpSpPr>
                <p:cNvPr id="109" name="Group 108">
                  <a:extLst>
                    <a:ext uri="{FF2B5EF4-FFF2-40B4-BE49-F238E27FC236}">
                      <a16:creationId xmlns:a16="http://schemas.microsoft.com/office/drawing/2014/main" id="{CE6234A4-CB89-AC0C-36D5-211D8496901C}"/>
                    </a:ext>
                  </a:extLst>
                </p:cNvPr>
                <p:cNvGrpSpPr/>
                <p:nvPr/>
              </p:nvGrpSpPr>
              <p:grpSpPr>
                <a:xfrm>
                  <a:off x="6096000" y="2744938"/>
                  <a:ext cx="1428177" cy="1045071"/>
                  <a:chOff x="6096000" y="2744938"/>
                  <a:chExt cx="1428177" cy="1045071"/>
                </a:xfrm>
              </p:grpSpPr>
              <p:grpSp>
                <p:nvGrpSpPr>
                  <p:cNvPr id="140" name="Group 139">
                    <a:extLst>
                      <a:ext uri="{FF2B5EF4-FFF2-40B4-BE49-F238E27FC236}">
                        <a16:creationId xmlns:a16="http://schemas.microsoft.com/office/drawing/2014/main" id="{EB277E72-42E4-F1DE-10FF-755B5F526159}"/>
                      </a:ext>
                    </a:extLst>
                  </p:cNvPr>
                  <p:cNvGrpSpPr/>
                  <p:nvPr/>
                </p:nvGrpSpPr>
                <p:grpSpPr>
                  <a:xfrm>
                    <a:off x="6512059" y="2744938"/>
                    <a:ext cx="180000" cy="1045071"/>
                    <a:chOff x="6512059" y="2744938"/>
                    <a:chExt cx="180000" cy="1045071"/>
                  </a:xfrm>
                </p:grpSpPr>
                <p:sp>
                  <p:nvSpPr>
                    <p:cNvPr id="152" name="Oval 151">
                      <a:extLst>
                        <a:ext uri="{FF2B5EF4-FFF2-40B4-BE49-F238E27FC236}">
                          <a16:creationId xmlns:a16="http://schemas.microsoft.com/office/drawing/2014/main" id="{6CAEAE7D-059D-CB6F-11AD-F71165CF178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12059" y="2744938"/>
                      <a:ext cx="180000" cy="180000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3" name="Oval 152">
                      <a:extLst>
                        <a:ext uri="{FF2B5EF4-FFF2-40B4-BE49-F238E27FC236}">
                          <a16:creationId xmlns:a16="http://schemas.microsoft.com/office/drawing/2014/main" id="{4D087F26-A6F1-AAD9-D437-CBFA62257D1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12059" y="3033295"/>
                      <a:ext cx="180000" cy="180000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4" name="Oval 153">
                      <a:extLst>
                        <a:ext uri="{FF2B5EF4-FFF2-40B4-BE49-F238E27FC236}">
                          <a16:creationId xmlns:a16="http://schemas.microsoft.com/office/drawing/2014/main" id="{1DCACB64-88D1-4845-74F8-F56A9663CEA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12059" y="3321652"/>
                      <a:ext cx="180000" cy="180000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5" name="Oval 154">
                      <a:extLst>
                        <a:ext uri="{FF2B5EF4-FFF2-40B4-BE49-F238E27FC236}">
                          <a16:creationId xmlns:a16="http://schemas.microsoft.com/office/drawing/2014/main" id="{685CAE52-3029-F382-070F-26DB93EDEA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12059" y="3610009"/>
                      <a:ext cx="180000" cy="180000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41" name="Group 140">
                    <a:extLst>
                      <a:ext uri="{FF2B5EF4-FFF2-40B4-BE49-F238E27FC236}">
                        <a16:creationId xmlns:a16="http://schemas.microsoft.com/office/drawing/2014/main" id="{9B2E6981-9F47-7FDD-2F73-B56649D6759E}"/>
                      </a:ext>
                    </a:extLst>
                  </p:cNvPr>
                  <p:cNvGrpSpPr/>
                  <p:nvPr/>
                </p:nvGrpSpPr>
                <p:grpSpPr>
                  <a:xfrm>
                    <a:off x="6096000" y="2889116"/>
                    <a:ext cx="180000" cy="756714"/>
                    <a:chOff x="6096000" y="2909455"/>
                    <a:chExt cx="180000" cy="756714"/>
                  </a:xfrm>
                </p:grpSpPr>
                <p:sp>
                  <p:nvSpPr>
                    <p:cNvPr id="149" name="Oval 148">
                      <a:extLst>
                        <a:ext uri="{FF2B5EF4-FFF2-40B4-BE49-F238E27FC236}">
                          <a16:creationId xmlns:a16="http://schemas.microsoft.com/office/drawing/2014/main" id="{FB4B33B2-1E14-C9D3-F9C3-9A30908601C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96000" y="3486169"/>
                      <a:ext cx="180000" cy="180000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0" name="Oval 149">
                      <a:extLst>
                        <a:ext uri="{FF2B5EF4-FFF2-40B4-BE49-F238E27FC236}">
                          <a16:creationId xmlns:a16="http://schemas.microsoft.com/office/drawing/2014/main" id="{DB05FEAB-0935-F1A2-AC1E-AACB31AC7F4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96000" y="3197812"/>
                      <a:ext cx="180000" cy="180000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1" name="Oval 150">
                      <a:extLst>
                        <a:ext uri="{FF2B5EF4-FFF2-40B4-BE49-F238E27FC236}">
                          <a16:creationId xmlns:a16="http://schemas.microsoft.com/office/drawing/2014/main" id="{0E63DAD6-6686-CFFD-C746-6CAD230E271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96000" y="2909455"/>
                      <a:ext cx="180000" cy="180000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42" name="Group 141">
                    <a:extLst>
                      <a:ext uri="{FF2B5EF4-FFF2-40B4-BE49-F238E27FC236}">
                        <a16:creationId xmlns:a16="http://schemas.microsoft.com/office/drawing/2014/main" id="{A6E2B7C3-FC16-D90F-ED36-92BD4D280619}"/>
                      </a:ext>
                    </a:extLst>
                  </p:cNvPr>
                  <p:cNvGrpSpPr/>
                  <p:nvPr/>
                </p:nvGrpSpPr>
                <p:grpSpPr>
                  <a:xfrm>
                    <a:off x="6928118" y="2889116"/>
                    <a:ext cx="180000" cy="756714"/>
                    <a:chOff x="6512059" y="4763437"/>
                    <a:chExt cx="180000" cy="756714"/>
                  </a:xfrm>
                </p:grpSpPr>
                <p:sp>
                  <p:nvSpPr>
                    <p:cNvPr id="146" name="Oval 145">
                      <a:extLst>
                        <a:ext uri="{FF2B5EF4-FFF2-40B4-BE49-F238E27FC236}">
                          <a16:creationId xmlns:a16="http://schemas.microsoft.com/office/drawing/2014/main" id="{A8BF7ADB-5DEF-65F2-B526-99CDBC55D2C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12059" y="5340151"/>
                      <a:ext cx="180000" cy="180000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7" name="Oval 146">
                      <a:extLst>
                        <a:ext uri="{FF2B5EF4-FFF2-40B4-BE49-F238E27FC236}">
                          <a16:creationId xmlns:a16="http://schemas.microsoft.com/office/drawing/2014/main" id="{255E1BBA-F880-1AF8-6233-3A1CE2F069D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12059" y="5051794"/>
                      <a:ext cx="180000" cy="180000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8" name="Oval 147">
                      <a:extLst>
                        <a:ext uri="{FF2B5EF4-FFF2-40B4-BE49-F238E27FC236}">
                          <a16:creationId xmlns:a16="http://schemas.microsoft.com/office/drawing/2014/main" id="{20441D41-3908-CF9A-5CCD-18419DA7E3D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12059" y="4763437"/>
                      <a:ext cx="180000" cy="180000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43" name="Group 142">
                    <a:extLst>
                      <a:ext uri="{FF2B5EF4-FFF2-40B4-BE49-F238E27FC236}">
                        <a16:creationId xmlns:a16="http://schemas.microsoft.com/office/drawing/2014/main" id="{595BABD8-EB19-F002-276C-0DFDCCF9B2E2}"/>
                      </a:ext>
                    </a:extLst>
                  </p:cNvPr>
                  <p:cNvGrpSpPr/>
                  <p:nvPr/>
                </p:nvGrpSpPr>
                <p:grpSpPr>
                  <a:xfrm>
                    <a:off x="7344177" y="3042449"/>
                    <a:ext cx="180000" cy="468358"/>
                    <a:chOff x="6512059" y="5628508"/>
                    <a:chExt cx="180000" cy="468358"/>
                  </a:xfrm>
                </p:grpSpPr>
                <p:sp>
                  <p:nvSpPr>
                    <p:cNvPr id="144" name="Oval 143">
                      <a:extLst>
                        <a:ext uri="{FF2B5EF4-FFF2-40B4-BE49-F238E27FC236}">
                          <a16:creationId xmlns:a16="http://schemas.microsoft.com/office/drawing/2014/main" id="{C7554262-5230-7F3F-3A26-DDE93C97773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12059" y="5916866"/>
                      <a:ext cx="180000" cy="180000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5" name="Oval 144">
                      <a:extLst>
                        <a:ext uri="{FF2B5EF4-FFF2-40B4-BE49-F238E27FC236}">
                          <a16:creationId xmlns:a16="http://schemas.microsoft.com/office/drawing/2014/main" id="{742789AE-CA0D-3BF9-DC9D-01687598753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12059" y="5628508"/>
                      <a:ext cx="180000" cy="180000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cxnSp>
              <p:nvCxnSpPr>
                <p:cNvPr id="110" name="Straight Arrow Connector 109">
                  <a:extLst>
                    <a:ext uri="{FF2B5EF4-FFF2-40B4-BE49-F238E27FC236}">
                      <a16:creationId xmlns:a16="http://schemas.microsoft.com/office/drawing/2014/main" id="{5DFF6B38-4C53-52A1-24B8-CD9C05A70274}"/>
                    </a:ext>
                  </a:extLst>
                </p:cNvPr>
                <p:cNvCxnSpPr>
                  <a:stCxn id="151" idx="6"/>
                  <a:endCxn id="152" idx="2"/>
                </p:cNvCxnSpPr>
                <p:nvPr/>
              </p:nvCxnSpPr>
              <p:spPr>
                <a:xfrm flipV="1">
                  <a:off x="6276000" y="2834938"/>
                  <a:ext cx="236059" cy="144178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1" name="Straight Arrow Connector 110">
                  <a:extLst>
                    <a:ext uri="{FF2B5EF4-FFF2-40B4-BE49-F238E27FC236}">
                      <a16:creationId xmlns:a16="http://schemas.microsoft.com/office/drawing/2014/main" id="{BE1FAB6B-E6D9-815B-BF05-47F61A52CB88}"/>
                    </a:ext>
                  </a:extLst>
                </p:cNvPr>
                <p:cNvCxnSpPr>
                  <a:cxnSpLocks/>
                  <a:stCxn id="150" idx="6"/>
                  <a:endCxn id="152" idx="2"/>
                </p:cNvCxnSpPr>
                <p:nvPr/>
              </p:nvCxnSpPr>
              <p:spPr>
                <a:xfrm flipV="1">
                  <a:off x="6276000" y="2834938"/>
                  <a:ext cx="236059" cy="432535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2" name="Straight Arrow Connector 111">
                  <a:extLst>
                    <a:ext uri="{FF2B5EF4-FFF2-40B4-BE49-F238E27FC236}">
                      <a16:creationId xmlns:a16="http://schemas.microsoft.com/office/drawing/2014/main" id="{C8E78557-871E-E248-C559-295A22A59001}"/>
                    </a:ext>
                  </a:extLst>
                </p:cNvPr>
                <p:cNvCxnSpPr>
                  <a:cxnSpLocks/>
                  <a:stCxn id="149" idx="6"/>
                  <a:endCxn id="153" idx="2"/>
                </p:cNvCxnSpPr>
                <p:nvPr/>
              </p:nvCxnSpPr>
              <p:spPr>
                <a:xfrm flipV="1">
                  <a:off x="6276000" y="3123295"/>
                  <a:ext cx="236059" cy="432535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3" name="Straight Arrow Connector 112">
                  <a:extLst>
                    <a:ext uri="{FF2B5EF4-FFF2-40B4-BE49-F238E27FC236}">
                      <a16:creationId xmlns:a16="http://schemas.microsoft.com/office/drawing/2014/main" id="{DE90EE1E-ACE6-42EC-7135-3A32930EDC10}"/>
                    </a:ext>
                  </a:extLst>
                </p:cNvPr>
                <p:cNvCxnSpPr>
                  <a:cxnSpLocks/>
                  <a:stCxn id="150" idx="6"/>
                  <a:endCxn id="155" idx="2"/>
                </p:cNvCxnSpPr>
                <p:nvPr/>
              </p:nvCxnSpPr>
              <p:spPr>
                <a:xfrm>
                  <a:off x="6276000" y="3267473"/>
                  <a:ext cx="236059" cy="432536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" name="Straight Arrow Connector 113">
                  <a:extLst>
                    <a:ext uri="{FF2B5EF4-FFF2-40B4-BE49-F238E27FC236}">
                      <a16:creationId xmlns:a16="http://schemas.microsoft.com/office/drawing/2014/main" id="{8498D6EB-BE77-AC98-5387-899F133FC722}"/>
                    </a:ext>
                  </a:extLst>
                </p:cNvPr>
                <p:cNvCxnSpPr>
                  <a:cxnSpLocks/>
                  <a:stCxn id="150" idx="6"/>
                  <a:endCxn id="154" idx="2"/>
                </p:cNvCxnSpPr>
                <p:nvPr/>
              </p:nvCxnSpPr>
              <p:spPr>
                <a:xfrm>
                  <a:off x="6276000" y="3267473"/>
                  <a:ext cx="236059" cy="144179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5" name="Straight Arrow Connector 114">
                  <a:extLst>
                    <a:ext uri="{FF2B5EF4-FFF2-40B4-BE49-F238E27FC236}">
                      <a16:creationId xmlns:a16="http://schemas.microsoft.com/office/drawing/2014/main" id="{3DFB1088-B6B1-EAD1-6255-00A863679593}"/>
                    </a:ext>
                  </a:extLst>
                </p:cNvPr>
                <p:cNvCxnSpPr>
                  <a:cxnSpLocks/>
                  <a:stCxn id="151" idx="6"/>
                  <a:endCxn id="155" idx="2"/>
                </p:cNvCxnSpPr>
                <p:nvPr/>
              </p:nvCxnSpPr>
              <p:spPr>
                <a:xfrm>
                  <a:off x="6276000" y="2979116"/>
                  <a:ext cx="236059" cy="720893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6" name="Straight Arrow Connector 115">
                  <a:extLst>
                    <a:ext uri="{FF2B5EF4-FFF2-40B4-BE49-F238E27FC236}">
                      <a16:creationId xmlns:a16="http://schemas.microsoft.com/office/drawing/2014/main" id="{03B41849-2431-5AE9-25C5-7F8C6E5F43AB}"/>
                    </a:ext>
                  </a:extLst>
                </p:cNvPr>
                <p:cNvCxnSpPr>
                  <a:cxnSpLocks/>
                  <a:stCxn id="151" idx="6"/>
                  <a:endCxn id="154" idx="2"/>
                </p:cNvCxnSpPr>
                <p:nvPr/>
              </p:nvCxnSpPr>
              <p:spPr>
                <a:xfrm>
                  <a:off x="6276000" y="2979116"/>
                  <a:ext cx="236059" cy="432536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7" name="Straight Arrow Connector 116">
                  <a:extLst>
                    <a:ext uri="{FF2B5EF4-FFF2-40B4-BE49-F238E27FC236}">
                      <a16:creationId xmlns:a16="http://schemas.microsoft.com/office/drawing/2014/main" id="{2C3A16DA-A86D-FEB2-7D78-FFAAB22260F5}"/>
                    </a:ext>
                  </a:extLst>
                </p:cNvPr>
                <p:cNvCxnSpPr>
                  <a:cxnSpLocks/>
                  <a:stCxn id="151" idx="6"/>
                  <a:endCxn id="153" idx="2"/>
                </p:cNvCxnSpPr>
                <p:nvPr/>
              </p:nvCxnSpPr>
              <p:spPr>
                <a:xfrm>
                  <a:off x="6276000" y="2979116"/>
                  <a:ext cx="236059" cy="144179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8" name="Straight Arrow Connector 117">
                  <a:extLst>
                    <a:ext uri="{FF2B5EF4-FFF2-40B4-BE49-F238E27FC236}">
                      <a16:creationId xmlns:a16="http://schemas.microsoft.com/office/drawing/2014/main" id="{27F5E9BC-ED78-E282-3EE3-A63797F64B4E}"/>
                    </a:ext>
                  </a:extLst>
                </p:cNvPr>
                <p:cNvCxnSpPr>
                  <a:cxnSpLocks/>
                  <a:stCxn id="147" idx="6"/>
                  <a:endCxn id="145" idx="2"/>
                </p:cNvCxnSpPr>
                <p:nvPr/>
              </p:nvCxnSpPr>
              <p:spPr>
                <a:xfrm flipV="1">
                  <a:off x="7108118" y="3132449"/>
                  <a:ext cx="236059" cy="135024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9" name="Straight Arrow Connector 118">
                  <a:extLst>
                    <a:ext uri="{FF2B5EF4-FFF2-40B4-BE49-F238E27FC236}">
                      <a16:creationId xmlns:a16="http://schemas.microsoft.com/office/drawing/2014/main" id="{D98670F2-7A4A-DE96-EF7E-78450E3BC861}"/>
                    </a:ext>
                  </a:extLst>
                </p:cNvPr>
                <p:cNvCxnSpPr>
                  <a:cxnSpLocks/>
                  <a:stCxn id="146" idx="6"/>
                  <a:endCxn id="144" idx="2"/>
                </p:cNvCxnSpPr>
                <p:nvPr/>
              </p:nvCxnSpPr>
              <p:spPr>
                <a:xfrm flipV="1">
                  <a:off x="7108118" y="3420807"/>
                  <a:ext cx="236059" cy="135023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0" name="Straight Arrow Connector 119">
                  <a:extLst>
                    <a:ext uri="{FF2B5EF4-FFF2-40B4-BE49-F238E27FC236}">
                      <a16:creationId xmlns:a16="http://schemas.microsoft.com/office/drawing/2014/main" id="{71D88ED8-3CB5-8382-1D15-492C444F6D16}"/>
                    </a:ext>
                  </a:extLst>
                </p:cNvPr>
                <p:cNvCxnSpPr>
                  <a:cxnSpLocks/>
                  <a:stCxn id="150" idx="6"/>
                  <a:endCxn id="153" idx="2"/>
                </p:cNvCxnSpPr>
                <p:nvPr/>
              </p:nvCxnSpPr>
              <p:spPr>
                <a:xfrm flipV="1">
                  <a:off x="6276000" y="3123295"/>
                  <a:ext cx="236059" cy="144178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1" name="Straight Arrow Connector 120">
                  <a:extLst>
                    <a:ext uri="{FF2B5EF4-FFF2-40B4-BE49-F238E27FC236}">
                      <a16:creationId xmlns:a16="http://schemas.microsoft.com/office/drawing/2014/main" id="{75B20CB8-0850-1D3F-FF10-383A131C8981}"/>
                    </a:ext>
                  </a:extLst>
                </p:cNvPr>
                <p:cNvCxnSpPr>
                  <a:cxnSpLocks/>
                  <a:stCxn id="153" idx="6"/>
                  <a:endCxn id="147" idx="2"/>
                </p:cNvCxnSpPr>
                <p:nvPr/>
              </p:nvCxnSpPr>
              <p:spPr>
                <a:xfrm>
                  <a:off x="6692059" y="3123295"/>
                  <a:ext cx="236059" cy="144178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2" name="Straight Arrow Connector 121">
                  <a:extLst>
                    <a:ext uri="{FF2B5EF4-FFF2-40B4-BE49-F238E27FC236}">
                      <a16:creationId xmlns:a16="http://schemas.microsoft.com/office/drawing/2014/main" id="{140CCC97-179C-1BBC-BE4E-150490BF37C2}"/>
                    </a:ext>
                  </a:extLst>
                </p:cNvPr>
                <p:cNvCxnSpPr>
                  <a:cxnSpLocks/>
                  <a:stCxn id="152" idx="6"/>
                  <a:endCxn id="147" idx="2"/>
                </p:cNvCxnSpPr>
                <p:nvPr/>
              </p:nvCxnSpPr>
              <p:spPr>
                <a:xfrm>
                  <a:off x="6692059" y="2834938"/>
                  <a:ext cx="236059" cy="432535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3" name="Straight Arrow Connector 122">
                  <a:extLst>
                    <a:ext uri="{FF2B5EF4-FFF2-40B4-BE49-F238E27FC236}">
                      <a16:creationId xmlns:a16="http://schemas.microsoft.com/office/drawing/2014/main" id="{2B7E26A7-75B2-0777-6443-896D0EE1B2BF}"/>
                    </a:ext>
                  </a:extLst>
                </p:cNvPr>
                <p:cNvCxnSpPr>
                  <a:cxnSpLocks/>
                  <a:stCxn id="152" idx="6"/>
                  <a:endCxn id="148" idx="2"/>
                </p:cNvCxnSpPr>
                <p:nvPr/>
              </p:nvCxnSpPr>
              <p:spPr>
                <a:xfrm>
                  <a:off x="6692059" y="2834938"/>
                  <a:ext cx="236059" cy="144178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4" name="Straight Arrow Connector 123">
                  <a:extLst>
                    <a:ext uri="{FF2B5EF4-FFF2-40B4-BE49-F238E27FC236}">
                      <a16:creationId xmlns:a16="http://schemas.microsoft.com/office/drawing/2014/main" id="{5009B4F0-5E9E-0D9F-87B0-4A84B58CFE70}"/>
                    </a:ext>
                  </a:extLst>
                </p:cNvPr>
                <p:cNvCxnSpPr>
                  <a:cxnSpLocks/>
                  <a:stCxn id="149" idx="6"/>
                  <a:endCxn id="155" idx="2"/>
                </p:cNvCxnSpPr>
                <p:nvPr/>
              </p:nvCxnSpPr>
              <p:spPr>
                <a:xfrm>
                  <a:off x="6276000" y="3555830"/>
                  <a:ext cx="236059" cy="144179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5" name="Straight Arrow Connector 124">
                  <a:extLst>
                    <a:ext uri="{FF2B5EF4-FFF2-40B4-BE49-F238E27FC236}">
                      <a16:creationId xmlns:a16="http://schemas.microsoft.com/office/drawing/2014/main" id="{6A6C841D-1CDA-33FC-84BF-37C7D5B65D41}"/>
                    </a:ext>
                  </a:extLst>
                </p:cNvPr>
                <p:cNvCxnSpPr>
                  <a:cxnSpLocks/>
                  <a:stCxn id="149" idx="6"/>
                  <a:endCxn id="154" idx="2"/>
                </p:cNvCxnSpPr>
                <p:nvPr/>
              </p:nvCxnSpPr>
              <p:spPr>
                <a:xfrm flipV="1">
                  <a:off x="6276000" y="3411652"/>
                  <a:ext cx="236059" cy="144178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6" name="Straight Arrow Connector 125">
                  <a:extLst>
                    <a:ext uri="{FF2B5EF4-FFF2-40B4-BE49-F238E27FC236}">
                      <a16:creationId xmlns:a16="http://schemas.microsoft.com/office/drawing/2014/main" id="{421E21D1-3EB0-3EB6-3DC3-AF391D2F07B9}"/>
                    </a:ext>
                  </a:extLst>
                </p:cNvPr>
                <p:cNvCxnSpPr>
                  <a:cxnSpLocks/>
                  <a:stCxn id="148" idx="6"/>
                  <a:endCxn id="144" idx="2"/>
                </p:cNvCxnSpPr>
                <p:nvPr/>
              </p:nvCxnSpPr>
              <p:spPr>
                <a:xfrm>
                  <a:off x="7108118" y="2979116"/>
                  <a:ext cx="236059" cy="441691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Straight Arrow Connector 126">
                  <a:extLst>
                    <a:ext uri="{FF2B5EF4-FFF2-40B4-BE49-F238E27FC236}">
                      <a16:creationId xmlns:a16="http://schemas.microsoft.com/office/drawing/2014/main" id="{D20B612B-6DB2-F94D-3658-F0F26D0533C1}"/>
                    </a:ext>
                  </a:extLst>
                </p:cNvPr>
                <p:cNvCxnSpPr>
                  <a:cxnSpLocks/>
                  <a:stCxn id="146" idx="6"/>
                  <a:endCxn id="145" idx="2"/>
                </p:cNvCxnSpPr>
                <p:nvPr/>
              </p:nvCxnSpPr>
              <p:spPr>
                <a:xfrm flipV="1">
                  <a:off x="7108118" y="3132449"/>
                  <a:ext cx="236059" cy="423381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Straight Arrow Connector 127">
                  <a:extLst>
                    <a:ext uri="{FF2B5EF4-FFF2-40B4-BE49-F238E27FC236}">
                      <a16:creationId xmlns:a16="http://schemas.microsoft.com/office/drawing/2014/main" id="{104758F8-FDAB-6050-6EEE-F31A2A64EFDD}"/>
                    </a:ext>
                  </a:extLst>
                </p:cNvPr>
                <p:cNvCxnSpPr>
                  <a:cxnSpLocks/>
                  <a:stCxn id="149" idx="6"/>
                  <a:endCxn id="152" idx="2"/>
                </p:cNvCxnSpPr>
                <p:nvPr/>
              </p:nvCxnSpPr>
              <p:spPr>
                <a:xfrm flipV="1">
                  <a:off x="6276000" y="2834938"/>
                  <a:ext cx="236059" cy="720892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Straight Arrow Connector 128">
                  <a:extLst>
                    <a:ext uri="{FF2B5EF4-FFF2-40B4-BE49-F238E27FC236}">
                      <a16:creationId xmlns:a16="http://schemas.microsoft.com/office/drawing/2014/main" id="{E9842650-497A-0143-D2B9-7831E4466ABF}"/>
                    </a:ext>
                  </a:extLst>
                </p:cNvPr>
                <p:cNvCxnSpPr>
                  <a:cxnSpLocks/>
                  <a:stCxn id="155" idx="6"/>
                  <a:endCxn id="148" idx="2"/>
                </p:cNvCxnSpPr>
                <p:nvPr/>
              </p:nvCxnSpPr>
              <p:spPr>
                <a:xfrm flipV="1">
                  <a:off x="6692059" y="2979116"/>
                  <a:ext cx="236059" cy="720893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Straight Arrow Connector 129">
                  <a:extLst>
                    <a:ext uri="{FF2B5EF4-FFF2-40B4-BE49-F238E27FC236}">
                      <a16:creationId xmlns:a16="http://schemas.microsoft.com/office/drawing/2014/main" id="{CDC5E881-5B29-EF5E-73F7-2BBF2E91643C}"/>
                    </a:ext>
                  </a:extLst>
                </p:cNvPr>
                <p:cNvCxnSpPr>
                  <a:cxnSpLocks/>
                  <a:stCxn id="154" idx="6"/>
                  <a:endCxn id="146" idx="2"/>
                </p:cNvCxnSpPr>
                <p:nvPr/>
              </p:nvCxnSpPr>
              <p:spPr>
                <a:xfrm>
                  <a:off x="6692059" y="3411652"/>
                  <a:ext cx="236059" cy="144178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1" name="Straight Arrow Connector 130">
                  <a:extLst>
                    <a:ext uri="{FF2B5EF4-FFF2-40B4-BE49-F238E27FC236}">
                      <a16:creationId xmlns:a16="http://schemas.microsoft.com/office/drawing/2014/main" id="{6F57C3CE-4235-BE0F-E0A6-E32EEDD06672}"/>
                    </a:ext>
                  </a:extLst>
                </p:cNvPr>
                <p:cNvCxnSpPr>
                  <a:cxnSpLocks/>
                  <a:stCxn id="153" idx="6"/>
                  <a:endCxn id="148" idx="2"/>
                </p:cNvCxnSpPr>
                <p:nvPr/>
              </p:nvCxnSpPr>
              <p:spPr>
                <a:xfrm flipV="1">
                  <a:off x="6692059" y="2979116"/>
                  <a:ext cx="236059" cy="144179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2" name="Straight Arrow Connector 131">
                  <a:extLst>
                    <a:ext uri="{FF2B5EF4-FFF2-40B4-BE49-F238E27FC236}">
                      <a16:creationId xmlns:a16="http://schemas.microsoft.com/office/drawing/2014/main" id="{43847ABF-7A17-8F6B-2244-A3BD6E943389}"/>
                    </a:ext>
                  </a:extLst>
                </p:cNvPr>
                <p:cNvCxnSpPr>
                  <a:cxnSpLocks/>
                  <a:stCxn id="154" idx="6"/>
                  <a:endCxn id="148" idx="2"/>
                </p:cNvCxnSpPr>
                <p:nvPr/>
              </p:nvCxnSpPr>
              <p:spPr>
                <a:xfrm flipV="1">
                  <a:off x="6692059" y="2979116"/>
                  <a:ext cx="236059" cy="432536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3" name="Straight Arrow Connector 132">
                  <a:extLst>
                    <a:ext uri="{FF2B5EF4-FFF2-40B4-BE49-F238E27FC236}">
                      <a16:creationId xmlns:a16="http://schemas.microsoft.com/office/drawing/2014/main" id="{3158EBAF-7DF0-E4EA-3E49-75429DA060AC}"/>
                    </a:ext>
                  </a:extLst>
                </p:cNvPr>
                <p:cNvCxnSpPr>
                  <a:cxnSpLocks/>
                  <a:stCxn id="153" idx="6"/>
                  <a:endCxn id="146" idx="2"/>
                </p:cNvCxnSpPr>
                <p:nvPr/>
              </p:nvCxnSpPr>
              <p:spPr>
                <a:xfrm>
                  <a:off x="6692059" y="3123295"/>
                  <a:ext cx="236059" cy="432535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4" name="Straight Arrow Connector 133">
                  <a:extLst>
                    <a:ext uri="{FF2B5EF4-FFF2-40B4-BE49-F238E27FC236}">
                      <a16:creationId xmlns:a16="http://schemas.microsoft.com/office/drawing/2014/main" id="{6E395E6C-3030-DBB9-B6DE-D74AEEEF5531}"/>
                    </a:ext>
                  </a:extLst>
                </p:cNvPr>
                <p:cNvCxnSpPr>
                  <a:cxnSpLocks/>
                  <a:stCxn id="147" idx="6"/>
                  <a:endCxn id="144" idx="2"/>
                </p:cNvCxnSpPr>
                <p:nvPr/>
              </p:nvCxnSpPr>
              <p:spPr>
                <a:xfrm>
                  <a:off x="7108118" y="3267473"/>
                  <a:ext cx="236059" cy="153334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5" name="Straight Arrow Connector 134">
                  <a:extLst>
                    <a:ext uri="{FF2B5EF4-FFF2-40B4-BE49-F238E27FC236}">
                      <a16:creationId xmlns:a16="http://schemas.microsoft.com/office/drawing/2014/main" id="{FA38BF6F-E3CC-03DE-BC94-A6A931628FE4}"/>
                    </a:ext>
                  </a:extLst>
                </p:cNvPr>
                <p:cNvCxnSpPr>
                  <a:cxnSpLocks/>
                  <a:stCxn id="152" idx="6"/>
                  <a:endCxn id="146" idx="2"/>
                </p:cNvCxnSpPr>
                <p:nvPr/>
              </p:nvCxnSpPr>
              <p:spPr>
                <a:xfrm>
                  <a:off x="6692059" y="2834938"/>
                  <a:ext cx="236059" cy="720892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6" name="Straight Arrow Connector 135">
                  <a:extLst>
                    <a:ext uri="{FF2B5EF4-FFF2-40B4-BE49-F238E27FC236}">
                      <a16:creationId xmlns:a16="http://schemas.microsoft.com/office/drawing/2014/main" id="{8863782B-5680-E270-DD55-2509335CD616}"/>
                    </a:ext>
                  </a:extLst>
                </p:cNvPr>
                <p:cNvCxnSpPr>
                  <a:cxnSpLocks/>
                  <a:stCxn id="148" idx="6"/>
                  <a:endCxn id="145" idx="2"/>
                </p:cNvCxnSpPr>
                <p:nvPr/>
              </p:nvCxnSpPr>
              <p:spPr>
                <a:xfrm>
                  <a:off x="7108118" y="2979116"/>
                  <a:ext cx="236059" cy="153333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7" name="Straight Arrow Connector 136">
                  <a:extLst>
                    <a:ext uri="{FF2B5EF4-FFF2-40B4-BE49-F238E27FC236}">
                      <a16:creationId xmlns:a16="http://schemas.microsoft.com/office/drawing/2014/main" id="{3CDB6045-29FF-CBB3-0B04-6F38E8CAA244}"/>
                    </a:ext>
                  </a:extLst>
                </p:cNvPr>
                <p:cNvCxnSpPr>
                  <a:cxnSpLocks/>
                  <a:stCxn id="155" idx="6"/>
                  <a:endCxn id="146" idx="2"/>
                </p:cNvCxnSpPr>
                <p:nvPr/>
              </p:nvCxnSpPr>
              <p:spPr>
                <a:xfrm flipV="1">
                  <a:off x="6692059" y="3555830"/>
                  <a:ext cx="236059" cy="144179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8" name="Straight Arrow Connector 137">
                  <a:extLst>
                    <a:ext uri="{FF2B5EF4-FFF2-40B4-BE49-F238E27FC236}">
                      <a16:creationId xmlns:a16="http://schemas.microsoft.com/office/drawing/2014/main" id="{8BEAC06B-AA8B-870C-B44B-A669B8F57E3A}"/>
                    </a:ext>
                  </a:extLst>
                </p:cNvPr>
                <p:cNvCxnSpPr>
                  <a:cxnSpLocks/>
                  <a:stCxn id="155" idx="6"/>
                  <a:endCxn id="147" idx="2"/>
                </p:cNvCxnSpPr>
                <p:nvPr/>
              </p:nvCxnSpPr>
              <p:spPr>
                <a:xfrm flipV="1">
                  <a:off x="6692059" y="3267473"/>
                  <a:ext cx="236059" cy="432536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9" name="Straight Arrow Connector 138">
                  <a:extLst>
                    <a:ext uri="{FF2B5EF4-FFF2-40B4-BE49-F238E27FC236}">
                      <a16:creationId xmlns:a16="http://schemas.microsoft.com/office/drawing/2014/main" id="{533D51BB-D03B-CCAC-C2E8-0A4233410E55}"/>
                    </a:ext>
                  </a:extLst>
                </p:cNvPr>
                <p:cNvCxnSpPr>
                  <a:cxnSpLocks/>
                  <a:stCxn id="154" idx="6"/>
                  <a:endCxn id="147" idx="2"/>
                </p:cNvCxnSpPr>
                <p:nvPr/>
              </p:nvCxnSpPr>
              <p:spPr>
                <a:xfrm flipV="1">
                  <a:off x="6692059" y="3267473"/>
                  <a:ext cx="236059" cy="144179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86CCC88D-21D9-0FF2-321C-7B711FEE9418}"/>
                  </a:ext>
                </a:extLst>
              </p:cNvPr>
              <p:cNvSpPr txBox="1"/>
              <p:nvPr/>
            </p:nvSpPr>
            <p:spPr>
              <a:xfrm>
                <a:off x="5861939" y="2453531"/>
                <a:ext cx="1143134" cy="369332"/>
              </a:xfrm>
              <a:prstGeom prst="rect">
                <a:avLst/>
              </a:prstGeom>
              <a:noFill/>
              <a:ln w="25400"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CH" b="1" dirty="0"/>
                  <a:t>Controller</a:t>
                </a:r>
                <a:endParaRPr lang="en-CH" dirty="0"/>
              </a:p>
            </p:txBody>
          </p:sp>
        </p:grpSp>
      </p:grpSp>
      <p:sp>
        <p:nvSpPr>
          <p:cNvPr id="162" name="Title 1">
            <a:extLst>
              <a:ext uri="{FF2B5EF4-FFF2-40B4-BE49-F238E27FC236}">
                <a16:creationId xmlns:a16="http://schemas.microsoft.com/office/drawing/2014/main" id="{088F93B6-4A9A-F01F-1B26-A9713B1D6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1224" y="482657"/>
            <a:ext cx="8361815" cy="653385"/>
          </a:xfrm>
        </p:spPr>
        <p:txBody>
          <a:bodyPr/>
          <a:lstStyle/>
          <a:p>
            <a:r>
              <a:rPr lang="en-US" dirty="0" err="1"/>
              <a:t>PiNNs</a:t>
            </a:r>
            <a:r>
              <a:rPr lang="en-US" dirty="0"/>
              <a:t> for reinforcement learning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6B6BF1D-2D8E-BF7E-33EB-7FA83D339E66}"/>
              </a:ext>
            </a:extLst>
          </p:cNvPr>
          <p:cNvGrpSpPr/>
          <p:nvPr/>
        </p:nvGrpSpPr>
        <p:grpSpPr>
          <a:xfrm>
            <a:off x="3404623" y="4394159"/>
            <a:ext cx="1428177" cy="1045071"/>
            <a:chOff x="6096000" y="2744938"/>
            <a:chExt cx="1428177" cy="1045071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7A2491F3-5CB4-56DA-433C-4E1778ADA9AC}"/>
                </a:ext>
              </a:extLst>
            </p:cNvPr>
            <p:cNvGrpSpPr/>
            <p:nvPr/>
          </p:nvGrpSpPr>
          <p:grpSpPr>
            <a:xfrm>
              <a:off x="6096000" y="2744938"/>
              <a:ext cx="1428177" cy="1045071"/>
              <a:chOff x="6096000" y="2744938"/>
              <a:chExt cx="1428177" cy="1045071"/>
            </a:xfrm>
          </p:grpSpPr>
          <p:grpSp>
            <p:nvGrpSpPr>
              <p:cNvPr id="95" name="Group 94">
                <a:extLst>
                  <a:ext uri="{FF2B5EF4-FFF2-40B4-BE49-F238E27FC236}">
                    <a16:creationId xmlns:a16="http://schemas.microsoft.com/office/drawing/2014/main" id="{AC2CBF77-AE75-6A9F-EC2B-15977E1BBFCB}"/>
                  </a:ext>
                </a:extLst>
              </p:cNvPr>
              <p:cNvGrpSpPr/>
              <p:nvPr/>
            </p:nvGrpSpPr>
            <p:grpSpPr>
              <a:xfrm>
                <a:off x="6512059" y="2744938"/>
                <a:ext cx="180000" cy="1045071"/>
                <a:chOff x="6512059" y="2744938"/>
                <a:chExt cx="180000" cy="1045071"/>
              </a:xfrm>
            </p:grpSpPr>
            <p:sp>
              <p:nvSpPr>
                <p:cNvPr id="160" name="Oval 159">
                  <a:extLst>
                    <a:ext uri="{FF2B5EF4-FFF2-40B4-BE49-F238E27FC236}">
                      <a16:creationId xmlns:a16="http://schemas.microsoft.com/office/drawing/2014/main" id="{5E29C23F-8B26-582B-32B9-FA4617FFC382}"/>
                    </a:ext>
                  </a:extLst>
                </p:cNvPr>
                <p:cNvSpPr/>
                <p:nvPr/>
              </p:nvSpPr>
              <p:spPr>
                <a:xfrm>
                  <a:off x="6512059" y="2744938"/>
                  <a:ext cx="180000" cy="180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" name="Oval 160">
                  <a:extLst>
                    <a:ext uri="{FF2B5EF4-FFF2-40B4-BE49-F238E27FC236}">
                      <a16:creationId xmlns:a16="http://schemas.microsoft.com/office/drawing/2014/main" id="{61D32F3A-E26B-8845-E1D8-3D7067CF34DA}"/>
                    </a:ext>
                  </a:extLst>
                </p:cNvPr>
                <p:cNvSpPr/>
                <p:nvPr/>
              </p:nvSpPr>
              <p:spPr>
                <a:xfrm>
                  <a:off x="6512059" y="3033295"/>
                  <a:ext cx="180000" cy="180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" name="Oval 163">
                  <a:extLst>
                    <a:ext uri="{FF2B5EF4-FFF2-40B4-BE49-F238E27FC236}">
                      <a16:creationId xmlns:a16="http://schemas.microsoft.com/office/drawing/2014/main" id="{BD2105BD-4195-F11C-F2B1-7D08E192D165}"/>
                    </a:ext>
                  </a:extLst>
                </p:cNvPr>
                <p:cNvSpPr/>
                <p:nvPr/>
              </p:nvSpPr>
              <p:spPr>
                <a:xfrm>
                  <a:off x="6512059" y="3321652"/>
                  <a:ext cx="180000" cy="180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" name="Oval 164">
                  <a:extLst>
                    <a:ext uri="{FF2B5EF4-FFF2-40B4-BE49-F238E27FC236}">
                      <a16:creationId xmlns:a16="http://schemas.microsoft.com/office/drawing/2014/main" id="{B7A4439A-121E-A161-8E82-B4EDA3B32FFD}"/>
                    </a:ext>
                  </a:extLst>
                </p:cNvPr>
                <p:cNvSpPr/>
                <p:nvPr/>
              </p:nvSpPr>
              <p:spPr>
                <a:xfrm>
                  <a:off x="6512059" y="3610009"/>
                  <a:ext cx="180000" cy="180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96" name="Group 95">
                <a:extLst>
                  <a:ext uri="{FF2B5EF4-FFF2-40B4-BE49-F238E27FC236}">
                    <a16:creationId xmlns:a16="http://schemas.microsoft.com/office/drawing/2014/main" id="{968D7A30-556D-E830-957E-39B17F1ED41E}"/>
                  </a:ext>
                </a:extLst>
              </p:cNvPr>
              <p:cNvGrpSpPr/>
              <p:nvPr/>
            </p:nvGrpSpPr>
            <p:grpSpPr>
              <a:xfrm>
                <a:off x="6096000" y="2889116"/>
                <a:ext cx="180000" cy="756714"/>
                <a:chOff x="6096000" y="2909455"/>
                <a:chExt cx="180000" cy="756714"/>
              </a:xfrm>
            </p:grpSpPr>
            <p:sp>
              <p:nvSpPr>
                <p:cNvPr id="157" name="Oval 156">
                  <a:extLst>
                    <a:ext uri="{FF2B5EF4-FFF2-40B4-BE49-F238E27FC236}">
                      <a16:creationId xmlns:a16="http://schemas.microsoft.com/office/drawing/2014/main" id="{B675338C-A37A-0D31-2AAF-A2A8EE13EAF1}"/>
                    </a:ext>
                  </a:extLst>
                </p:cNvPr>
                <p:cNvSpPr/>
                <p:nvPr/>
              </p:nvSpPr>
              <p:spPr>
                <a:xfrm>
                  <a:off x="6096000" y="3486169"/>
                  <a:ext cx="180000" cy="180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" name="Oval 157">
                  <a:extLst>
                    <a:ext uri="{FF2B5EF4-FFF2-40B4-BE49-F238E27FC236}">
                      <a16:creationId xmlns:a16="http://schemas.microsoft.com/office/drawing/2014/main" id="{B0BCB336-8760-B70F-06C3-8CC70BB2FF60}"/>
                    </a:ext>
                  </a:extLst>
                </p:cNvPr>
                <p:cNvSpPr/>
                <p:nvPr/>
              </p:nvSpPr>
              <p:spPr>
                <a:xfrm>
                  <a:off x="6096000" y="3197812"/>
                  <a:ext cx="180000" cy="180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" name="Oval 158">
                  <a:extLst>
                    <a:ext uri="{FF2B5EF4-FFF2-40B4-BE49-F238E27FC236}">
                      <a16:creationId xmlns:a16="http://schemas.microsoft.com/office/drawing/2014/main" id="{6C919527-0F77-EA09-CCDC-5ED76CAAFF98}"/>
                    </a:ext>
                  </a:extLst>
                </p:cNvPr>
                <p:cNvSpPr/>
                <p:nvPr/>
              </p:nvSpPr>
              <p:spPr>
                <a:xfrm>
                  <a:off x="6096000" y="2909455"/>
                  <a:ext cx="180000" cy="180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98" name="Group 97">
                <a:extLst>
                  <a:ext uri="{FF2B5EF4-FFF2-40B4-BE49-F238E27FC236}">
                    <a16:creationId xmlns:a16="http://schemas.microsoft.com/office/drawing/2014/main" id="{15491074-7797-1BBE-03EE-B570BA14E3CE}"/>
                  </a:ext>
                </a:extLst>
              </p:cNvPr>
              <p:cNvGrpSpPr/>
              <p:nvPr/>
            </p:nvGrpSpPr>
            <p:grpSpPr>
              <a:xfrm>
                <a:off x="6928118" y="2889116"/>
                <a:ext cx="180000" cy="756714"/>
                <a:chOff x="6512059" y="4763437"/>
                <a:chExt cx="180000" cy="756714"/>
              </a:xfrm>
            </p:grpSpPr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784BF339-A63D-EE7B-34C3-A52ACDF0DFCE}"/>
                    </a:ext>
                  </a:extLst>
                </p:cNvPr>
                <p:cNvSpPr/>
                <p:nvPr/>
              </p:nvSpPr>
              <p:spPr>
                <a:xfrm>
                  <a:off x="6512059" y="5340151"/>
                  <a:ext cx="180000" cy="180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3" name="Oval 102">
                  <a:extLst>
                    <a:ext uri="{FF2B5EF4-FFF2-40B4-BE49-F238E27FC236}">
                      <a16:creationId xmlns:a16="http://schemas.microsoft.com/office/drawing/2014/main" id="{B73B880E-1F83-2DE9-921D-A679DA3A97C5}"/>
                    </a:ext>
                  </a:extLst>
                </p:cNvPr>
                <p:cNvSpPr/>
                <p:nvPr/>
              </p:nvSpPr>
              <p:spPr>
                <a:xfrm>
                  <a:off x="6512059" y="5051794"/>
                  <a:ext cx="180000" cy="180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6" name="Oval 155">
                  <a:extLst>
                    <a:ext uri="{FF2B5EF4-FFF2-40B4-BE49-F238E27FC236}">
                      <a16:creationId xmlns:a16="http://schemas.microsoft.com/office/drawing/2014/main" id="{F246EBDD-D75E-70BD-7902-2075E6B9EFE4}"/>
                    </a:ext>
                  </a:extLst>
                </p:cNvPr>
                <p:cNvSpPr/>
                <p:nvPr/>
              </p:nvSpPr>
              <p:spPr>
                <a:xfrm>
                  <a:off x="6512059" y="4763437"/>
                  <a:ext cx="180000" cy="180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99" name="Group 98">
                <a:extLst>
                  <a:ext uri="{FF2B5EF4-FFF2-40B4-BE49-F238E27FC236}">
                    <a16:creationId xmlns:a16="http://schemas.microsoft.com/office/drawing/2014/main" id="{6FDE2411-0050-5AAF-9883-97C507242FEE}"/>
                  </a:ext>
                </a:extLst>
              </p:cNvPr>
              <p:cNvGrpSpPr/>
              <p:nvPr/>
            </p:nvGrpSpPr>
            <p:grpSpPr>
              <a:xfrm>
                <a:off x="7344177" y="3042449"/>
                <a:ext cx="180000" cy="468358"/>
                <a:chOff x="6512059" y="5628508"/>
                <a:chExt cx="180000" cy="468358"/>
              </a:xfrm>
            </p:grpSpPr>
            <p:sp>
              <p:nvSpPr>
                <p:cNvPr id="100" name="Oval 99">
                  <a:extLst>
                    <a:ext uri="{FF2B5EF4-FFF2-40B4-BE49-F238E27FC236}">
                      <a16:creationId xmlns:a16="http://schemas.microsoft.com/office/drawing/2014/main" id="{6EFB0C68-83EB-9467-323E-BEEC717B2D31}"/>
                    </a:ext>
                  </a:extLst>
                </p:cNvPr>
                <p:cNvSpPr/>
                <p:nvPr/>
              </p:nvSpPr>
              <p:spPr>
                <a:xfrm>
                  <a:off x="6512059" y="5916866"/>
                  <a:ext cx="180000" cy="180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1" name="Oval 100">
                  <a:extLst>
                    <a:ext uri="{FF2B5EF4-FFF2-40B4-BE49-F238E27FC236}">
                      <a16:creationId xmlns:a16="http://schemas.microsoft.com/office/drawing/2014/main" id="{0BA20590-ED8F-3CFD-EE1D-592244FF7D08}"/>
                    </a:ext>
                  </a:extLst>
                </p:cNvPr>
                <p:cNvSpPr/>
                <p:nvPr/>
              </p:nvSpPr>
              <p:spPr>
                <a:xfrm>
                  <a:off x="6512059" y="5628508"/>
                  <a:ext cx="180000" cy="180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3C9A27DD-1CAD-49F6-7BF7-0555715314A8}"/>
                </a:ext>
              </a:extLst>
            </p:cNvPr>
            <p:cNvCxnSpPr>
              <a:stCxn id="159" idx="6"/>
              <a:endCxn id="160" idx="2"/>
            </p:cNvCxnSpPr>
            <p:nvPr/>
          </p:nvCxnSpPr>
          <p:spPr>
            <a:xfrm flipV="1">
              <a:off x="6276000" y="2834938"/>
              <a:ext cx="236059" cy="144178"/>
            </a:xfrm>
            <a:prstGeom prst="straightConnector1">
              <a:avLst/>
            </a:prstGeom>
            <a:ln>
              <a:solidFill>
                <a:srgbClr val="C00000"/>
              </a:solidFill>
              <a:headEnd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DD78E8D7-3FE9-EC4C-2023-2604331F0EF6}"/>
                </a:ext>
              </a:extLst>
            </p:cNvPr>
            <p:cNvCxnSpPr>
              <a:cxnSpLocks/>
              <a:stCxn id="158" idx="6"/>
              <a:endCxn id="160" idx="2"/>
            </p:cNvCxnSpPr>
            <p:nvPr/>
          </p:nvCxnSpPr>
          <p:spPr>
            <a:xfrm flipV="1">
              <a:off x="6276000" y="2834938"/>
              <a:ext cx="236059" cy="432535"/>
            </a:xfrm>
            <a:prstGeom prst="straightConnector1">
              <a:avLst/>
            </a:prstGeom>
            <a:ln>
              <a:solidFill>
                <a:srgbClr val="C00000"/>
              </a:solidFill>
              <a:headEnd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93D0B405-0EC8-D3C5-EFEA-3BE3D6BFE555}"/>
                </a:ext>
              </a:extLst>
            </p:cNvPr>
            <p:cNvCxnSpPr>
              <a:cxnSpLocks/>
              <a:stCxn id="157" idx="6"/>
              <a:endCxn id="161" idx="2"/>
            </p:cNvCxnSpPr>
            <p:nvPr/>
          </p:nvCxnSpPr>
          <p:spPr>
            <a:xfrm flipV="1">
              <a:off x="6276000" y="3123295"/>
              <a:ext cx="236059" cy="432535"/>
            </a:xfrm>
            <a:prstGeom prst="straightConnector1">
              <a:avLst/>
            </a:prstGeom>
            <a:ln>
              <a:solidFill>
                <a:srgbClr val="C00000"/>
              </a:solidFill>
              <a:headEnd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257EA6A5-8FA4-53FE-C4C9-98622D921FB2}"/>
                </a:ext>
              </a:extLst>
            </p:cNvPr>
            <p:cNvCxnSpPr>
              <a:cxnSpLocks/>
              <a:stCxn id="158" idx="6"/>
              <a:endCxn id="165" idx="2"/>
            </p:cNvCxnSpPr>
            <p:nvPr/>
          </p:nvCxnSpPr>
          <p:spPr>
            <a:xfrm>
              <a:off x="6276000" y="3267473"/>
              <a:ext cx="236059" cy="432536"/>
            </a:xfrm>
            <a:prstGeom prst="straightConnector1">
              <a:avLst/>
            </a:prstGeom>
            <a:ln>
              <a:solidFill>
                <a:srgbClr val="C00000"/>
              </a:solidFill>
              <a:headEnd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CFC92720-813E-3D8B-9C5F-7AD37D5E4A50}"/>
                </a:ext>
              </a:extLst>
            </p:cNvPr>
            <p:cNvCxnSpPr>
              <a:cxnSpLocks/>
              <a:stCxn id="158" idx="6"/>
              <a:endCxn id="164" idx="2"/>
            </p:cNvCxnSpPr>
            <p:nvPr/>
          </p:nvCxnSpPr>
          <p:spPr>
            <a:xfrm>
              <a:off x="6276000" y="3267473"/>
              <a:ext cx="236059" cy="144179"/>
            </a:xfrm>
            <a:prstGeom prst="straightConnector1">
              <a:avLst/>
            </a:prstGeom>
            <a:ln>
              <a:solidFill>
                <a:srgbClr val="C00000"/>
              </a:solidFill>
              <a:headEnd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933D44E2-316F-F3EE-DC4D-E6B9351C4096}"/>
                </a:ext>
              </a:extLst>
            </p:cNvPr>
            <p:cNvCxnSpPr>
              <a:cxnSpLocks/>
              <a:stCxn id="159" idx="6"/>
              <a:endCxn id="165" idx="2"/>
            </p:cNvCxnSpPr>
            <p:nvPr/>
          </p:nvCxnSpPr>
          <p:spPr>
            <a:xfrm>
              <a:off x="6276000" y="2979116"/>
              <a:ext cx="236059" cy="720893"/>
            </a:xfrm>
            <a:prstGeom prst="straightConnector1">
              <a:avLst/>
            </a:prstGeom>
            <a:ln>
              <a:solidFill>
                <a:srgbClr val="C00000"/>
              </a:solidFill>
              <a:headEnd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088D084E-4126-A109-600C-657BD3E5CED5}"/>
                </a:ext>
              </a:extLst>
            </p:cNvPr>
            <p:cNvCxnSpPr>
              <a:cxnSpLocks/>
              <a:stCxn id="159" idx="6"/>
              <a:endCxn id="164" idx="2"/>
            </p:cNvCxnSpPr>
            <p:nvPr/>
          </p:nvCxnSpPr>
          <p:spPr>
            <a:xfrm>
              <a:off x="6276000" y="2979116"/>
              <a:ext cx="236059" cy="432536"/>
            </a:xfrm>
            <a:prstGeom prst="straightConnector1">
              <a:avLst/>
            </a:prstGeom>
            <a:ln>
              <a:solidFill>
                <a:srgbClr val="C00000"/>
              </a:solidFill>
              <a:headEnd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7134AE11-4E90-03DC-FC77-DB0E30C28E0A}"/>
                </a:ext>
              </a:extLst>
            </p:cNvPr>
            <p:cNvCxnSpPr>
              <a:cxnSpLocks/>
              <a:stCxn id="159" idx="6"/>
              <a:endCxn id="161" idx="2"/>
            </p:cNvCxnSpPr>
            <p:nvPr/>
          </p:nvCxnSpPr>
          <p:spPr>
            <a:xfrm>
              <a:off x="6276000" y="2979116"/>
              <a:ext cx="236059" cy="144179"/>
            </a:xfrm>
            <a:prstGeom prst="straightConnector1">
              <a:avLst/>
            </a:prstGeom>
            <a:ln>
              <a:solidFill>
                <a:srgbClr val="C00000"/>
              </a:solidFill>
              <a:headEnd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F37ED485-C2B9-155E-10EC-547FF2958B23}"/>
                </a:ext>
              </a:extLst>
            </p:cNvPr>
            <p:cNvCxnSpPr>
              <a:cxnSpLocks/>
              <a:stCxn id="103" idx="6"/>
              <a:endCxn id="101" idx="2"/>
            </p:cNvCxnSpPr>
            <p:nvPr/>
          </p:nvCxnSpPr>
          <p:spPr>
            <a:xfrm flipV="1">
              <a:off x="7108118" y="3132449"/>
              <a:ext cx="236059" cy="135024"/>
            </a:xfrm>
            <a:prstGeom prst="straightConnector1">
              <a:avLst/>
            </a:prstGeom>
            <a:ln>
              <a:solidFill>
                <a:srgbClr val="C00000"/>
              </a:solidFill>
              <a:headEnd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E03BB3BA-BB03-CAF2-2865-2554B37E295C}"/>
                </a:ext>
              </a:extLst>
            </p:cNvPr>
            <p:cNvCxnSpPr>
              <a:cxnSpLocks/>
              <a:stCxn id="102" idx="6"/>
              <a:endCxn id="100" idx="2"/>
            </p:cNvCxnSpPr>
            <p:nvPr/>
          </p:nvCxnSpPr>
          <p:spPr>
            <a:xfrm flipV="1">
              <a:off x="7108118" y="3420807"/>
              <a:ext cx="236059" cy="135023"/>
            </a:xfrm>
            <a:prstGeom prst="straightConnector1">
              <a:avLst/>
            </a:prstGeom>
            <a:ln>
              <a:solidFill>
                <a:srgbClr val="C00000"/>
              </a:solidFill>
              <a:headEnd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5CB09B87-7EE3-A97A-3625-0FE21EF1E9A6}"/>
                </a:ext>
              </a:extLst>
            </p:cNvPr>
            <p:cNvCxnSpPr>
              <a:cxnSpLocks/>
              <a:stCxn id="158" idx="6"/>
              <a:endCxn id="161" idx="2"/>
            </p:cNvCxnSpPr>
            <p:nvPr/>
          </p:nvCxnSpPr>
          <p:spPr>
            <a:xfrm flipV="1">
              <a:off x="6276000" y="3123295"/>
              <a:ext cx="236059" cy="144178"/>
            </a:xfrm>
            <a:prstGeom prst="straightConnector1">
              <a:avLst/>
            </a:prstGeom>
            <a:ln>
              <a:solidFill>
                <a:srgbClr val="C00000"/>
              </a:solidFill>
              <a:headEnd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57720AEF-FC29-0623-4134-DED7E64CAD91}"/>
                </a:ext>
              </a:extLst>
            </p:cNvPr>
            <p:cNvCxnSpPr>
              <a:cxnSpLocks/>
              <a:stCxn id="161" idx="6"/>
              <a:endCxn id="103" idx="2"/>
            </p:cNvCxnSpPr>
            <p:nvPr/>
          </p:nvCxnSpPr>
          <p:spPr>
            <a:xfrm>
              <a:off x="6692059" y="3123295"/>
              <a:ext cx="236059" cy="144178"/>
            </a:xfrm>
            <a:prstGeom prst="straightConnector1">
              <a:avLst/>
            </a:prstGeom>
            <a:ln>
              <a:solidFill>
                <a:srgbClr val="C00000"/>
              </a:solidFill>
              <a:headEnd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73341E86-2920-7ABD-4064-123D960DEC92}"/>
                </a:ext>
              </a:extLst>
            </p:cNvPr>
            <p:cNvCxnSpPr>
              <a:cxnSpLocks/>
              <a:stCxn id="160" idx="6"/>
              <a:endCxn id="103" idx="2"/>
            </p:cNvCxnSpPr>
            <p:nvPr/>
          </p:nvCxnSpPr>
          <p:spPr>
            <a:xfrm>
              <a:off x="6692059" y="2834938"/>
              <a:ext cx="236059" cy="432535"/>
            </a:xfrm>
            <a:prstGeom prst="straightConnector1">
              <a:avLst/>
            </a:prstGeom>
            <a:ln>
              <a:solidFill>
                <a:srgbClr val="C00000"/>
              </a:solidFill>
              <a:headEnd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1D49CFFA-568E-6EAC-4480-A2F00D8327F4}"/>
                </a:ext>
              </a:extLst>
            </p:cNvPr>
            <p:cNvCxnSpPr>
              <a:cxnSpLocks/>
              <a:stCxn id="160" idx="6"/>
              <a:endCxn id="156" idx="2"/>
            </p:cNvCxnSpPr>
            <p:nvPr/>
          </p:nvCxnSpPr>
          <p:spPr>
            <a:xfrm>
              <a:off x="6692059" y="2834938"/>
              <a:ext cx="236059" cy="144178"/>
            </a:xfrm>
            <a:prstGeom prst="straightConnector1">
              <a:avLst/>
            </a:prstGeom>
            <a:ln>
              <a:solidFill>
                <a:srgbClr val="C00000"/>
              </a:solidFill>
              <a:headEnd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1A1F90C2-C858-A0A6-6FA2-9DAB5AFB25F3}"/>
                </a:ext>
              </a:extLst>
            </p:cNvPr>
            <p:cNvCxnSpPr>
              <a:cxnSpLocks/>
              <a:stCxn id="157" idx="6"/>
              <a:endCxn id="165" idx="2"/>
            </p:cNvCxnSpPr>
            <p:nvPr/>
          </p:nvCxnSpPr>
          <p:spPr>
            <a:xfrm>
              <a:off x="6276000" y="3555830"/>
              <a:ext cx="236059" cy="144179"/>
            </a:xfrm>
            <a:prstGeom prst="straightConnector1">
              <a:avLst/>
            </a:prstGeom>
            <a:ln>
              <a:solidFill>
                <a:srgbClr val="C00000"/>
              </a:solidFill>
              <a:headEnd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E7668EDF-4BC3-AC8D-9BFE-43BE33AF25A3}"/>
                </a:ext>
              </a:extLst>
            </p:cNvPr>
            <p:cNvCxnSpPr>
              <a:cxnSpLocks/>
              <a:stCxn id="157" idx="6"/>
              <a:endCxn id="164" idx="2"/>
            </p:cNvCxnSpPr>
            <p:nvPr/>
          </p:nvCxnSpPr>
          <p:spPr>
            <a:xfrm flipV="1">
              <a:off x="6276000" y="3411652"/>
              <a:ext cx="236059" cy="144178"/>
            </a:xfrm>
            <a:prstGeom prst="straightConnector1">
              <a:avLst/>
            </a:prstGeom>
            <a:ln>
              <a:solidFill>
                <a:srgbClr val="C00000"/>
              </a:solidFill>
              <a:headEnd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1076F002-823F-7F4A-F5FB-9C23B5E0962E}"/>
                </a:ext>
              </a:extLst>
            </p:cNvPr>
            <p:cNvCxnSpPr>
              <a:cxnSpLocks/>
              <a:stCxn id="156" idx="6"/>
              <a:endCxn id="100" idx="2"/>
            </p:cNvCxnSpPr>
            <p:nvPr/>
          </p:nvCxnSpPr>
          <p:spPr>
            <a:xfrm>
              <a:off x="7108118" y="2979116"/>
              <a:ext cx="236059" cy="441691"/>
            </a:xfrm>
            <a:prstGeom prst="straightConnector1">
              <a:avLst/>
            </a:prstGeom>
            <a:ln>
              <a:solidFill>
                <a:srgbClr val="C00000"/>
              </a:solidFill>
              <a:headEnd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DB152C9C-9AB2-8AEF-A7E1-83A32020AEF2}"/>
                </a:ext>
              </a:extLst>
            </p:cNvPr>
            <p:cNvCxnSpPr>
              <a:cxnSpLocks/>
              <a:stCxn id="102" idx="6"/>
              <a:endCxn id="101" idx="2"/>
            </p:cNvCxnSpPr>
            <p:nvPr/>
          </p:nvCxnSpPr>
          <p:spPr>
            <a:xfrm flipV="1">
              <a:off x="7108118" y="3132449"/>
              <a:ext cx="236059" cy="423381"/>
            </a:xfrm>
            <a:prstGeom prst="straightConnector1">
              <a:avLst/>
            </a:prstGeom>
            <a:ln>
              <a:solidFill>
                <a:srgbClr val="C00000"/>
              </a:solidFill>
              <a:headEnd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BFBF4BF4-03E3-C8AA-2419-B367B3C87EBB}"/>
                </a:ext>
              </a:extLst>
            </p:cNvPr>
            <p:cNvCxnSpPr>
              <a:cxnSpLocks/>
              <a:stCxn id="157" idx="6"/>
              <a:endCxn id="160" idx="2"/>
            </p:cNvCxnSpPr>
            <p:nvPr/>
          </p:nvCxnSpPr>
          <p:spPr>
            <a:xfrm flipV="1">
              <a:off x="6276000" y="2834938"/>
              <a:ext cx="236059" cy="720892"/>
            </a:xfrm>
            <a:prstGeom prst="straightConnector1">
              <a:avLst/>
            </a:prstGeom>
            <a:ln>
              <a:solidFill>
                <a:srgbClr val="C00000"/>
              </a:solidFill>
              <a:headEnd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18AB2289-AC9E-A41A-1C8C-64561B67F66F}"/>
                </a:ext>
              </a:extLst>
            </p:cNvPr>
            <p:cNvCxnSpPr>
              <a:cxnSpLocks/>
              <a:stCxn id="165" idx="6"/>
              <a:endCxn id="156" idx="2"/>
            </p:cNvCxnSpPr>
            <p:nvPr/>
          </p:nvCxnSpPr>
          <p:spPr>
            <a:xfrm flipV="1">
              <a:off x="6692059" y="2979116"/>
              <a:ext cx="236059" cy="720893"/>
            </a:xfrm>
            <a:prstGeom prst="straightConnector1">
              <a:avLst/>
            </a:prstGeom>
            <a:ln>
              <a:solidFill>
                <a:srgbClr val="C00000"/>
              </a:solidFill>
              <a:headEnd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A487B617-2ECC-D3D5-A410-D29669B6A0D6}"/>
                </a:ext>
              </a:extLst>
            </p:cNvPr>
            <p:cNvCxnSpPr>
              <a:cxnSpLocks/>
              <a:stCxn id="164" idx="6"/>
              <a:endCxn id="102" idx="2"/>
            </p:cNvCxnSpPr>
            <p:nvPr/>
          </p:nvCxnSpPr>
          <p:spPr>
            <a:xfrm>
              <a:off x="6692059" y="3411652"/>
              <a:ext cx="236059" cy="144178"/>
            </a:xfrm>
            <a:prstGeom prst="straightConnector1">
              <a:avLst/>
            </a:prstGeom>
            <a:ln>
              <a:solidFill>
                <a:srgbClr val="C00000"/>
              </a:solidFill>
              <a:headEnd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78890CDE-C159-E96E-2FD8-04CC2EF7C911}"/>
                </a:ext>
              </a:extLst>
            </p:cNvPr>
            <p:cNvCxnSpPr>
              <a:cxnSpLocks/>
              <a:stCxn id="161" idx="6"/>
              <a:endCxn id="156" idx="2"/>
            </p:cNvCxnSpPr>
            <p:nvPr/>
          </p:nvCxnSpPr>
          <p:spPr>
            <a:xfrm flipV="1">
              <a:off x="6692059" y="2979116"/>
              <a:ext cx="236059" cy="144179"/>
            </a:xfrm>
            <a:prstGeom prst="straightConnector1">
              <a:avLst/>
            </a:prstGeom>
            <a:ln>
              <a:solidFill>
                <a:srgbClr val="C00000"/>
              </a:solidFill>
              <a:headEnd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18BE8BE6-C3CE-079E-14D2-C3B0FA563746}"/>
                </a:ext>
              </a:extLst>
            </p:cNvPr>
            <p:cNvCxnSpPr>
              <a:cxnSpLocks/>
              <a:stCxn id="164" idx="6"/>
              <a:endCxn id="156" idx="2"/>
            </p:cNvCxnSpPr>
            <p:nvPr/>
          </p:nvCxnSpPr>
          <p:spPr>
            <a:xfrm flipV="1">
              <a:off x="6692059" y="2979116"/>
              <a:ext cx="236059" cy="432536"/>
            </a:xfrm>
            <a:prstGeom prst="straightConnector1">
              <a:avLst/>
            </a:prstGeom>
            <a:ln>
              <a:solidFill>
                <a:srgbClr val="C00000"/>
              </a:solidFill>
              <a:headEnd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E605FEE7-E594-DEBC-1941-DC2866A905D4}"/>
                </a:ext>
              </a:extLst>
            </p:cNvPr>
            <p:cNvCxnSpPr>
              <a:cxnSpLocks/>
              <a:stCxn id="161" idx="6"/>
              <a:endCxn id="102" idx="2"/>
            </p:cNvCxnSpPr>
            <p:nvPr/>
          </p:nvCxnSpPr>
          <p:spPr>
            <a:xfrm>
              <a:off x="6692059" y="3123295"/>
              <a:ext cx="236059" cy="432535"/>
            </a:xfrm>
            <a:prstGeom prst="straightConnector1">
              <a:avLst/>
            </a:prstGeom>
            <a:ln>
              <a:solidFill>
                <a:srgbClr val="C00000"/>
              </a:solidFill>
              <a:headEnd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4C91217F-F28F-3E8B-C47B-5DB9494BAACD}"/>
                </a:ext>
              </a:extLst>
            </p:cNvPr>
            <p:cNvCxnSpPr>
              <a:cxnSpLocks/>
              <a:stCxn id="103" idx="6"/>
              <a:endCxn id="100" idx="2"/>
            </p:cNvCxnSpPr>
            <p:nvPr/>
          </p:nvCxnSpPr>
          <p:spPr>
            <a:xfrm>
              <a:off x="7108118" y="3267473"/>
              <a:ext cx="236059" cy="153334"/>
            </a:xfrm>
            <a:prstGeom prst="straightConnector1">
              <a:avLst/>
            </a:prstGeom>
            <a:ln>
              <a:solidFill>
                <a:srgbClr val="C00000"/>
              </a:solidFill>
              <a:headEnd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6F3F5F50-58FB-CF91-8976-BF2A676D9BC8}"/>
                </a:ext>
              </a:extLst>
            </p:cNvPr>
            <p:cNvCxnSpPr>
              <a:cxnSpLocks/>
              <a:stCxn id="160" idx="6"/>
              <a:endCxn id="102" idx="2"/>
            </p:cNvCxnSpPr>
            <p:nvPr/>
          </p:nvCxnSpPr>
          <p:spPr>
            <a:xfrm>
              <a:off x="6692059" y="2834938"/>
              <a:ext cx="236059" cy="720892"/>
            </a:xfrm>
            <a:prstGeom prst="straightConnector1">
              <a:avLst/>
            </a:prstGeom>
            <a:ln>
              <a:solidFill>
                <a:srgbClr val="C00000"/>
              </a:solidFill>
              <a:headEnd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2E2C0E44-0B6D-5310-F099-9E9F59E1761A}"/>
                </a:ext>
              </a:extLst>
            </p:cNvPr>
            <p:cNvCxnSpPr>
              <a:cxnSpLocks/>
              <a:stCxn id="156" idx="6"/>
              <a:endCxn id="101" idx="2"/>
            </p:cNvCxnSpPr>
            <p:nvPr/>
          </p:nvCxnSpPr>
          <p:spPr>
            <a:xfrm>
              <a:off x="7108118" y="2979116"/>
              <a:ext cx="236059" cy="153333"/>
            </a:xfrm>
            <a:prstGeom prst="straightConnector1">
              <a:avLst/>
            </a:prstGeom>
            <a:ln>
              <a:solidFill>
                <a:srgbClr val="C00000"/>
              </a:solidFill>
              <a:headEnd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5522AFB9-240F-0535-5269-79BA25F169E3}"/>
                </a:ext>
              </a:extLst>
            </p:cNvPr>
            <p:cNvCxnSpPr>
              <a:cxnSpLocks/>
              <a:stCxn id="165" idx="6"/>
              <a:endCxn id="102" idx="2"/>
            </p:cNvCxnSpPr>
            <p:nvPr/>
          </p:nvCxnSpPr>
          <p:spPr>
            <a:xfrm flipV="1">
              <a:off x="6692059" y="3555830"/>
              <a:ext cx="236059" cy="144179"/>
            </a:xfrm>
            <a:prstGeom prst="straightConnector1">
              <a:avLst/>
            </a:prstGeom>
            <a:ln>
              <a:solidFill>
                <a:srgbClr val="C00000"/>
              </a:solidFill>
              <a:headEnd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5089B7CF-43C6-848B-F0CA-17B45805F2AF}"/>
                </a:ext>
              </a:extLst>
            </p:cNvPr>
            <p:cNvCxnSpPr>
              <a:cxnSpLocks/>
              <a:stCxn id="165" idx="6"/>
              <a:endCxn id="103" idx="2"/>
            </p:cNvCxnSpPr>
            <p:nvPr/>
          </p:nvCxnSpPr>
          <p:spPr>
            <a:xfrm flipV="1">
              <a:off x="6692059" y="3267473"/>
              <a:ext cx="236059" cy="432536"/>
            </a:xfrm>
            <a:prstGeom prst="straightConnector1">
              <a:avLst/>
            </a:prstGeom>
            <a:ln>
              <a:solidFill>
                <a:srgbClr val="C00000"/>
              </a:solidFill>
              <a:headEnd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>
              <a:extLst>
                <a:ext uri="{FF2B5EF4-FFF2-40B4-BE49-F238E27FC236}">
                  <a16:creationId xmlns:a16="http://schemas.microsoft.com/office/drawing/2014/main" id="{6922E7EA-0132-F927-461A-025685E4B830}"/>
                </a:ext>
              </a:extLst>
            </p:cNvPr>
            <p:cNvCxnSpPr>
              <a:cxnSpLocks/>
              <a:stCxn id="164" idx="6"/>
              <a:endCxn id="103" idx="2"/>
            </p:cNvCxnSpPr>
            <p:nvPr/>
          </p:nvCxnSpPr>
          <p:spPr>
            <a:xfrm flipV="1">
              <a:off x="6692059" y="3267473"/>
              <a:ext cx="236059" cy="144179"/>
            </a:xfrm>
            <a:prstGeom prst="straightConnector1">
              <a:avLst/>
            </a:prstGeom>
            <a:ln>
              <a:solidFill>
                <a:srgbClr val="C00000"/>
              </a:solidFill>
              <a:headEnd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1FBFF489-9B5C-7A6A-ED68-4E990AB99FF3}"/>
              </a:ext>
            </a:extLst>
          </p:cNvPr>
          <p:cNvCxnSpPr>
            <a:cxnSpLocks/>
          </p:cNvCxnSpPr>
          <p:nvPr/>
        </p:nvCxnSpPr>
        <p:spPr>
          <a:xfrm>
            <a:off x="2961491" y="4916695"/>
            <a:ext cx="309636" cy="0"/>
          </a:xfrm>
          <a:prstGeom prst="straightConnector1">
            <a:avLst/>
          </a:prstGeom>
          <a:ln w="12700">
            <a:solidFill>
              <a:schemeClr val="accent2"/>
            </a:solidFill>
            <a:prstDash val="solid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Arrow Connector 166">
            <a:extLst>
              <a:ext uri="{FF2B5EF4-FFF2-40B4-BE49-F238E27FC236}">
                <a16:creationId xmlns:a16="http://schemas.microsoft.com/office/drawing/2014/main" id="{E59A02AE-3B62-C63C-156A-2F63C48D945F}"/>
              </a:ext>
            </a:extLst>
          </p:cNvPr>
          <p:cNvCxnSpPr>
            <a:cxnSpLocks/>
          </p:cNvCxnSpPr>
          <p:nvPr/>
        </p:nvCxnSpPr>
        <p:spPr>
          <a:xfrm>
            <a:off x="4942978" y="4916695"/>
            <a:ext cx="412365" cy="0"/>
          </a:xfrm>
          <a:prstGeom prst="straightConnector1">
            <a:avLst/>
          </a:prstGeom>
          <a:ln w="12700">
            <a:solidFill>
              <a:schemeClr val="accent2"/>
            </a:solidFill>
            <a:prstDash val="solid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54A2F828-2B33-93EB-541D-8C0A89C2E590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6080963" y="4930619"/>
            <a:ext cx="580660" cy="0"/>
          </a:xfrm>
          <a:prstGeom prst="straightConnector1">
            <a:avLst/>
          </a:prstGeom>
          <a:ln w="12700">
            <a:solidFill>
              <a:schemeClr val="accent2"/>
            </a:solidFill>
            <a:prstDash val="solid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Elbow Connector 168">
            <a:extLst>
              <a:ext uri="{FF2B5EF4-FFF2-40B4-BE49-F238E27FC236}">
                <a16:creationId xmlns:a16="http://schemas.microsoft.com/office/drawing/2014/main" id="{2E3FFCFC-E93A-EC6C-574B-9FBCDC83817D}"/>
              </a:ext>
            </a:extLst>
          </p:cNvPr>
          <p:cNvCxnSpPr>
            <a:cxnSpLocks/>
          </p:cNvCxnSpPr>
          <p:nvPr/>
        </p:nvCxnSpPr>
        <p:spPr>
          <a:xfrm rot="5400000" flipH="1">
            <a:off x="3630563" y="5269182"/>
            <a:ext cx="144179" cy="416059"/>
          </a:xfrm>
          <a:prstGeom prst="bentConnector3">
            <a:avLst>
              <a:gd name="adj1" fmla="val -158553"/>
            </a:avLst>
          </a:prstGeom>
          <a:ln w="12700"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Rectangle 169">
            <a:extLst>
              <a:ext uri="{FF2B5EF4-FFF2-40B4-BE49-F238E27FC236}">
                <a16:creationId xmlns:a16="http://schemas.microsoft.com/office/drawing/2014/main" id="{2F3A027A-0422-4FFA-30A1-27A3087E329A}"/>
              </a:ext>
            </a:extLst>
          </p:cNvPr>
          <p:cNvSpPr/>
          <p:nvPr/>
        </p:nvSpPr>
        <p:spPr>
          <a:xfrm>
            <a:off x="3404623" y="5439230"/>
            <a:ext cx="1415399" cy="1097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2" name="Picture 171">
            <a:extLst>
              <a:ext uri="{FF2B5EF4-FFF2-40B4-BE49-F238E27FC236}">
                <a16:creationId xmlns:a16="http://schemas.microsoft.com/office/drawing/2014/main" id="{21541039-F3A1-7B5F-D690-CF63DBA28C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0912" y="4827628"/>
            <a:ext cx="165100" cy="152400"/>
          </a:xfrm>
          <a:prstGeom prst="rect">
            <a:avLst/>
          </a:prstGeom>
        </p:spPr>
      </p:pic>
      <p:sp>
        <p:nvSpPr>
          <p:cNvPr id="174" name="Rectangle 173">
            <a:extLst>
              <a:ext uri="{FF2B5EF4-FFF2-40B4-BE49-F238E27FC236}">
                <a16:creationId xmlns:a16="http://schemas.microsoft.com/office/drawing/2014/main" id="{6F0D1C08-DFE1-8047-B07E-9D484B1F3CAC}"/>
              </a:ext>
            </a:extLst>
          </p:cNvPr>
          <p:cNvSpPr/>
          <p:nvPr/>
        </p:nvSpPr>
        <p:spPr>
          <a:xfrm>
            <a:off x="8973970" y="4633307"/>
            <a:ext cx="1737573" cy="59462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/>
              <a:t>Environment</a:t>
            </a:r>
          </a:p>
        </p:txBody>
      </p:sp>
      <p:pic>
        <p:nvPicPr>
          <p:cNvPr id="182" name="Picture 181">
            <a:extLst>
              <a:ext uri="{FF2B5EF4-FFF2-40B4-BE49-F238E27FC236}">
                <a16:creationId xmlns:a16="http://schemas.microsoft.com/office/drawing/2014/main" id="{1547B921-B5A7-37AB-4E00-A081DC8BEF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1320" y="5688248"/>
            <a:ext cx="1320800" cy="241300"/>
          </a:xfrm>
          <a:prstGeom prst="rect">
            <a:avLst/>
          </a:prstGeom>
        </p:spPr>
      </p:pic>
      <p:cxnSp>
        <p:nvCxnSpPr>
          <p:cNvPr id="183" name="Elbow Connector 182">
            <a:extLst>
              <a:ext uri="{FF2B5EF4-FFF2-40B4-BE49-F238E27FC236}">
                <a16:creationId xmlns:a16="http://schemas.microsoft.com/office/drawing/2014/main" id="{8F8A6D6D-FF87-E905-A30A-7F0AD8557674}"/>
              </a:ext>
            </a:extLst>
          </p:cNvPr>
          <p:cNvCxnSpPr>
            <a:cxnSpLocks/>
            <a:stCxn id="174" idx="2"/>
          </p:cNvCxnSpPr>
          <p:nvPr/>
        </p:nvCxnSpPr>
        <p:spPr>
          <a:xfrm rot="5400000">
            <a:off x="6714149" y="2514465"/>
            <a:ext cx="415142" cy="5842075"/>
          </a:xfrm>
          <a:prstGeom prst="bentConnector2">
            <a:avLst/>
          </a:prstGeom>
          <a:ln w="127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F6002CD2-F15B-4DED-5BB6-F2F31A18C640}"/>
              </a:ext>
            </a:extLst>
          </p:cNvPr>
          <p:cNvSpPr/>
          <p:nvPr/>
        </p:nvSpPr>
        <p:spPr>
          <a:xfrm>
            <a:off x="6661623" y="4633307"/>
            <a:ext cx="1737573" cy="59462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0A36F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rgbClr val="0A36FF"/>
                </a:solidFill>
              </a:rPr>
              <a:t>Shield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1D91FF8-A6ED-1395-6516-8F8CB18B9319}"/>
              </a:ext>
            </a:extLst>
          </p:cNvPr>
          <p:cNvCxnSpPr>
            <a:cxnSpLocks/>
            <a:stCxn id="12" idx="3"/>
            <a:endCxn id="174" idx="1"/>
          </p:cNvCxnSpPr>
          <p:nvPr/>
        </p:nvCxnSpPr>
        <p:spPr>
          <a:xfrm>
            <a:off x="8399196" y="4930619"/>
            <a:ext cx="574774" cy="0"/>
          </a:xfrm>
          <a:prstGeom prst="straightConnector1">
            <a:avLst/>
          </a:prstGeom>
          <a:ln w="12700">
            <a:solidFill>
              <a:schemeClr val="accent2"/>
            </a:solidFill>
            <a:prstDash val="solid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8722E0BF-A52C-A32B-570E-664D87151D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63323" y="2468787"/>
            <a:ext cx="482600" cy="2413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8ED7B86-78D9-D3D2-D206-1DFE7B10DA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15876" y="4796044"/>
            <a:ext cx="584200" cy="24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7417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8" name="Elbow Connector 187">
            <a:extLst>
              <a:ext uri="{FF2B5EF4-FFF2-40B4-BE49-F238E27FC236}">
                <a16:creationId xmlns:a16="http://schemas.microsoft.com/office/drawing/2014/main" id="{0E3D74B6-D3EF-0027-F084-8D33ED9AEF91}"/>
              </a:ext>
            </a:extLst>
          </p:cNvPr>
          <p:cNvCxnSpPr>
            <a:cxnSpLocks/>
          </p:cNvCxnSpPr>
          <p:nvPr/>
        </p:nvCxnSpPr>
        <p:spPr>
          <a:xfrm rot="5400000" flipH="1">
            <a:off x="6150711" y="1409769"/>
            <a:ext cx="384797" cy="6999295"/>
          </a:xfrm>
          <a:prstGeom prst="bentConnector5">
            <a:avLst>
              <a:gd name="adj1" fmla="val -59408"/>
              <a:gd name="adj2" fmla="val -11"/>
              <a:gd name="adj3" fmla="val 228398"/>
            </a:avLst>
          </a:prstGeom>
          <a:ln w="12700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A35A2C-F8D7-DDED-E56E-0EC9F2E6D16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Learning through interaction with the environment</a:t>
            </a:r>
          </a:p>
          <a:p>
            <a:r>
              <a:rPr lang="en-US" b="1" dirty="0"/>
              <a:t>Reward shaping</a:t>
            </a:r>
            <a:r>
              <a:rPr lang="en-US" dirty="0"/>
              <a:t>: modify the feedback to the network (e.g., constraints violations, …)</a:t>
            </a:r>
          </a:p>
          <a:p>
            <a:r>
              <a:rPr lang="en-US" b="1" dirty="0"/>
              <a:t>Residual learning: </a:t>
            </a:r>
            <a:r>
              <a:rPr lang="en-US" dirty="0"/>
              <a:t>additive, multiplicative, time varying, …</a:t>
            </a:r>
          </a:p>
          <a:p>
            <a:r>
              <a:rPr lang="en-US" b="1" dirty="0"/>
              <a:t>Shielding</a:t>
            </a:r>
            <a:r>
              <a:rPr lang="en-US" dirty="0"/>
              <a:t>: Define a filter            to correct the agent when some specifications are not met </a:t>
            </a:r>
          </a:p>
          <a:p>
            <a:pPr lvl="1"/>
            <a:r>
              <a:rPr lang="en-US" dirty="0"/>
              <a:t>Project on the desired set</a:t>
            </a:r>
          </a:p>
          <a:p>
            <a:pPr lvl="1"/>
            <a:endParaRPr lang="en-US" dirty="0"/>
          </a:p>
        </p:txBody>
      </p: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783ADF68-4864-5E46-7CC8-7AB60DFAF9C5}"/>
              </a:ext>
            </a:extLst>
          </p:cNvPr>
          <p:cNvGrpSpPr/>
          <p:nvPr/>
        </p:nvGrpSpPr>
        <p:grpSpPr>
          <a:xfrm>
            <a:off x="10092479" y="255259"/>
            <a:ext cx="1640541" cy="1761565"/>
            <a:chOff x="5614147" y="2649074"/>
            <a:chExt cx="1640541" cy="1761565"/>
          </a:xfrm>
        </p:grpSpPr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E0E6C62F-A64B-21CE-7BEC-02B3DC562937}"/>
                </a:ext>
              </a:extLst>
            </p:cNvPr>
            <p:cNvSpPr/>
            <p:nvPr/>
          </p:nvSpPr>
          <p:spPr>
            <a:xfrm>
              <a:off x="5614147" y="2649074"/>
              <a:ext cx="1640541" cy="17615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B2DC01B9-98B4-CFF2-98D6-5C5D6D0E4616}"/>
                </a:ext>
              </a:extLst>
            </p:cNvPr>
            <p:cNvGrpSpPr/>
            <p:nvPr/>
          </p:nvGrpSpPr>
          <p:grpSpPr>
            <a:xfrm>
              <a:off x="5720458" y="2727064"/>
              <a:ext cx="1428177" cy="1498004"/>
              <a:chOff x="5719417" y="2453531"/>
              <a:chExt cx="1428177" cy="1498004"/>
            </a:xfrm>
          </p:grpSpPr>
          <p:grpSp>
            <p:nvGrpSpPr>
              <p:cNvPr id="107" name="Group 106">
                <a:extLst>
                  <a:ext uri="{FF2B5EF4-FFF2-40B4-BE49-F238E27FC236}">
                    <a16:creationId xmlns:a16="http://schemas.microsoft.com/office/drawing/2014/main" id="{5C4BF438-E08C-2C57-F197-EC793473326B}"/>
                  </a:ext>
                </a:extLst>
              </p:cNvPr>
              <p:cNvGrpSpPr/>
              <p:nvPr/>
            </p:nvGrpSpPr>
            <p:grpSpPr>
              <a:xfrm>
                <a:off x="5719417" y="2906464"/>
                <a:ext cx="1428177" cy="1045071"/>
                <a:chOff x="6096000" y="2744938"/>
                <a:chExt cx="1428177" cy="1045071"/>
              </a:xfrm>
            </p:grpSpPr>
            <p:grpSp>
              <p:nvGrpSpPr>
                <p:cNvPr id="109" name="Group 108">
                  <a:extLst>
                    <a:ext uri="{FF2B5EF4-FFF2-40B4-BE49-F238E27FC236}">
                      <a16:creationId xmlns:a16="http://schemas.microsoft.com/office/drawing/2014/main" id="{CE6234A4-CB89-AC0C-36D5-211D8496901C}"/>
                    </a:ext>
                  </a:extLst>
                </p:cNvPr>
                <p:cNvGrpSpPr/>
                <p:nvPr/>
              </p:nvGrpSpPr>
              <p:grpSpPr>
                <a:xfrm>
                  <a:off x="6096000" y="2744938"/>
                  <a:ext cx="1428177" cy="1045071"/>
                  <a:chOff x="6096000" y="2744938"/>
                  <a:chExt cx="1428177" cy="1045071"/>
                </a:xfrm>
              </p:grpSpPr>
              <p:grpSp>
                <p:nvGrpSpPr>
                  <p:cNvPr id="140" name="Group 139">
                    <a:extLst>
                      <a:ext uri="{FF2B5EF4-FFF2-40B4-BE49-F238E27FC236}">
                        <a16:creationId xmlns:a16="http://schemas.microsoft.com/office/drawing/2014/main" id="{EB277E72-42E4-F1DE-10FF-755B5F526159}"/>
                      </a:ext>
                    </a:extLst>
                  </p:cNvPr>
                  <p:cNvGrpSpPr/>
                  <p:nvPr/>
                </p:nvGrpSpPr>
                <p:grpSpPr>
                  <a:xfrm>
                    <a:off x="6512059" y="2744938"/>
                    <a:ext cx="180000" cy="1045071"/>
                    <a:chOff x="6512059" y="2744938"/>
                    <a:chExt cx="180000" cy="1045071"/>
                  </a:xfrm>
                </p:grpSpPr>
                <p:sp>
                  <p:nvSpPr>
                    <p:cNvPr id="152" name="Oval 151">
                      <a:extLst>
                        <a:ext uri="{FF2B5EF4-FFF2-40B4-BE49-F238E27FC236}">
                          <a16:creationId xmlns:a16="http://schemas.microsoft.com/office/drawing/2014/main" id="{6CAEAE7D-059D-CB6F-11AD-F71165CF178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12059" y="2744938"/>
                      <a:ext cx="180000" cy="180000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3" name="Oval 152">
                      <a:extLst>
                        <a:ext uri="{FF2B5EF4-FFF2-40B4-BE49-F238E27FC236}">
                          <a16:creationId xmlns:a16="http://schemas.microsoft.com/office/drawing/2014/main" id="{4D087F26-A6F1-AAD9-D437-CBFA62257D1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12059" y="3033295"/>
                      <a:ext cx="180000" cy="180000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4" name="Oval 153">
                      <a:extLst>
                        <a:ext uri="{FF2B5EF4-FFF2-40B4-BE49-F238E27FC236}">
                          <a16:creationId xmlns:a16="http://schemas.microsoft.com/office/drawing/2014/main" id="{1DCACB64-88D1-4845-74F8-F56A9663CEA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12059" y="3321652"/>
                      <a:ext cx="180000" cy="180000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5" name="Oval 154">
                      <a:extLst>
                        <a:ext uri="{FF2B5EF4-FFF2-40B4-BE49-F238E27FC236}">
                          <a16:creationId xmlns:a16="http://schemas.microsoft.com/office/drawing/2014/main" id="{685CAE52-3029-F382-070F-26DB93EDEA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12059" y="3610009"/>
                      <a:ext cx="180000" cy="180000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41" name="Group 140">
                    <a:extLst>
                      <a:ext uri="{FF2B5EF4-FFF2-40B4-BE49-F238E27FC236}">
                        <a16:creationId xmlns:a16="http://schemas.microsoft.com/office/drawing/2014/main" id="{9B2E6981-9F47-7FDD-2F73-B56649D6759E}"/>
                      </a:ext>
                    </a:extLst>
                  </p:cNvPr>
                  <p:cNvGrpSpPr/>
                  <p:nvPr/>
                </p:nvGrpSpPr>
                <p:grpSpPr>
                  <a:xfrm>
                    <a:off x="6096000" y="2889116"/>
                    <a:ext cx="180000" cy="756714"/>
                    <a:chOff x="6096000" y="2909455"/>
                    <a:chExt cx="180000" cy="756714"/>
                  </a:xfrm>
                </p:grpSpPr>
                <p:sp>
                  <p:nvSpPr>
                    <p:cNvPr id="149" name="Oval 148">
                      <a:extLst>
                        <a:ext uri="{FF2B5EF4-FFF2-40B4-BE49-F238E27FC236}">
                          <a16:creationId xmlns:a16="http://schemas.microsoft.com/office/drawing/2014/main" id="{FB4B33B2-1E14-C9D3-F9C3-9A30908601C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96000" y="3486169"/>
                      <a:ext cx="180000" cy="180000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0" name="Oval 149">
                      <a:extLst>
                        <a:ext uri="{FF2B5EF4-FFF2-40B4-BE49-F238E27FC236}">
                          <a16:creationId xmlns:a16="http://schemas.microsoft.com/office/drawing/2014/main" id="{DB05FEAB-0935-F1A2-AC1E-AACB31AC7F4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96000" y="3197812"/>
                      <a:ext cx="180000" cy="180000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1" name="Oval 150">
                      <a:extLst>
                        <a:ext uri="{FF2B5EF4-FFF2-40B4-BE49-F238E27FC236}">
                          <a16:creationId xmlns:a16="http://schemas.microsoft.com/office/drawing/2014/main" id="{0E63DAD6-6686-CFFD-C746-6CAD230E271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96000" y="2909455"/>
                      <a:ext cx="180000" cy="180000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42" name="Group 141">
                    <a:extLst>
                      <a:ext uri="{FF2B5EF4-FFF2-40B4-BE49-F238E27FC236}">
                        <a16:creationId xmlns:a16="http://schemas.microsoft.com/office/drawing/2014/main" id="{A6E2B7C3-FC16-D90F-ED36-92BD4D280619}"/>
                      </a:ext>
                    </a:extLst>
                  </p:cNvPr>
                  <p:cNvGrpSpPr/>
                  <p:nvPr/>
                </p:nvGrpSpPr>
                <p:grpSpPr>
                  <a:xfrm>
                    <a:off x="6928118" y="2889116"/>
                    <a:ext cx="180000" cy="756714"/>
                    <a:chOff x="6512059" y="4763437"/>
                    <a:chExt cx="180000" cy="756714"/>
                  </a:xfrm>
                </p:grpSpPr>
                <p:sp>
                  <p:nvSpPr>
                    <p:cNvPr id="146" name="Oval 145">
                      <a:extLst>
                        <a:ext uri="{FF2B5EF4-FFF2-40B4-BE49-F238E27FC236}">
                          <a16:creationId xmlns:a16="http://schemas.microsoft.com/office/drawing/2014/main" id="{A8BF7ADB-5DEF-65F2-B526-99CDBC55D2C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12059" y="5340151"/>
                      <a:ext cx="180000" cy="180000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7" name="Oval 146">
                      <a:extLst>
                        <a:ext uri="{FF2B5EF4-FFF2-40B4-BE49-F238E27FC236}">
                          <a16:creationId xmlns:a16="http://schemas.microsoft.com/office/drawing/2014/main" id="{255E1BBA-F880-1AF8-6233-3A1CE2F069D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12059" y="5051794"/>
                      <a:ext cx="180000" cy="180000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8" name="Oval 147">
                      <a:extLst>
                        <a:ext uri="{FF2B5EF4-FFF2-40B4-BE49-F238E27FC236}">
                          <a16:creationId xmlns:a16="http://schemas.microsoft.com/office/drawing/2014/main" id="{20441D41-3908-CF9A-5CCD-18419DA7E3D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12059" y="4763437"/>
                      <a:ext cx="180000" cy="180000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43" name="Group 142">
                    <a:extLst>
                      <a:ext uri="{FF2B5EF4-FFF2-40B4-BE49-F238E27FC236}">
                        <a16:creationId xmlns:a16="http://schemas.microsoft.com/office/drawing/2014/main" id="{595BABD8-EB19-F002-276C-0DFDCCF9B2E2}"/>
                      </a:ext>
                    </a:extLst>
                  </p:cNvPr>
                  <p:cNvGrpSpPr/>
                  <p:nvPr/>
                </p:nvGrpSpPr>
                <p:grpSpPr>
                  <a:xfrm>
                    <a:off x="7344177" y="3042449"/>
                    <a:ext cx="180000" cy="468358"/>
                    <a:chOff x="6512059" y="5628508"/>
                    <a:chExt cx="180000" cy="468358"/>
                  </a:xfrm>
                </p:grpSpPr>
                <p:sp>
                  <p:nvSpPr>
                    <p:cNvPr id="144" name="Oval 143">
                      <a:extLst>
                        <a:ext uri="{FF2B5EF4-FFF2-40B4-BE49-F238E27FC236}">
                          <a16:creationId xmlns:a16="http://schemas.microsoft.com/office/drawing/2014/main" id="{C7554262-5230-7F3F-3A26-DDE93C97773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12059" y="5916866"/>
                      <a:ext cx="180000" cy="180000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5" name="Oval 144">
                      <a:extLst>
                        <a:ext uri="{FF2B5EF4-FFF2-40B4-BE49-F238E27FC236}">
                          <a16:creationId xmlns:a16="http://schemas.microsoft.com/office/drawing/2014/main" id="{742789AE-CA0D-3BF9-DC9D-01687598753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12059" y="5628508"/>
                      <a:ext cx="180000" cy="180000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cxnSp>
              <p:nvCxnSpPr>
                <p:cNvPr id="110" name="Straight Arrow Connector 109">
                  <a:extLst>
                    <a:ext uri="{FF2B5EF4-FFF2-40B4-BE49-F238E27FC236}">
                      <a16:creationId xmlns:a16="http://schemas.microsoft.com/office/drawing/2014/main" id="{5DFF6B38-4C53-52A1-24B8-CD9C05A70274}"/>
                    </a:ext>
                  </a:extLst>
                </p:cNvPr>
                <p:cNvCxnSpPr>
                  <a:stCxn id="151" idx="6"/>
                  <a:endCxn id="152" idx="2"/>
                </p:cNvCxnSpPr>
                <p:nvPr/>
              </p:nvCxnSpPr>
              <p:spPr>
                <a:xfrm flipV="1">
                  <a:off x="6276000" y="2834938"/>
                  <a:ext cx="236059" cy="144178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1" name="Straight Arrow Connector 110">
                  <a:extLst>
                    <a:ext uri="{FF2B5EF4-FFF2-40B4-BE49-F238E27FC236}">
                      <a16:creationId xmlns:a16="http://schemas.microsoft.com/office/drawing/2014/main" id="{BE1FAB6B-E6D9-815B-BF05-47F61A52CB88}"/>
                    </a:ext>
                  </a:extLst>
                </p:cNvPr>
                <p:cNvCxnSpPr>
                  <a:cxnSpLocks/>
                  <a:stCxn id="150" idx="6"/>
                  <a:endCxn id="152" idx="2"/>
                </p:cNvCxnSpPr>
                <p:nvPr/>
              </p:nvCxnSpPr>
              <p:spPr>
                <a:xfrm flipV="1">
                  <a:off x="6276000" y="2834938"/>
                  <a:ext cx="236059" cy="432535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2" name="Straight Arrow Connector 111">
                  <a:extLst>
                    <a:ext uri="{FF2B5EF4-FFF2-40B4-BE49-F238E27FC236}">
                      <a16:creationId xmlns:a16="http://schemas.microsoft.com/office/drawing/2014/main" id="{C8E78557-871E-E248-C559-295A22A59001}"/>
                    </a:ext>
                  </a:extLst>
                </p:cNvPr>
                <p:cNvCxnSpPr>
                  <a:cxnSpLocks/>
                  <a:stCxn id="149" idx="6"/>
                  <a:endCxn id="153" idx="2"/>
                </p:cNvCxnSpPr>
                <p:nvPr/>
              </p:nvCxnSpPr>
              <p:spPr>
                <a:xfrm flipV="1">
                  <a:off x="6276000" y="3123295"/>
                  <a:ext cx="236059" cy="432535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3" name="Straight Arrow Connector 112">
                  <a:extLst>
                    <a:ext uri="{FF2B5EF4-FFF2-40B4-BE49-F238E27FC236}">
                      <a16:creationId xmlns:a16="http://schemas.microsoft.com/office/drawing/2014/main" id="{DE90EE1E-ACE6-42EC-7135-3A32930EDC10}"/>
                    </a:ext>
                  </a:extLst>
                </p:cNvPr>
                <p:cNvCxnSpPr>
                  <a:cxnSpLocks/>
                  <a:stCxn id="150" idx="6"/>
                  <a:endCxn id="155" idx="2"/>
                </p:cNvCxnSpPr>
                <p:nvPr/>
              </p:nvCxnSpPr>
              <p:spPr>
                <a:xfrm>
                  <a:off x="6276000" y="3267473"/>
                  <a:ext cx="236059" cy="432536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" name="Straight Arrow Connector 113">
                  <a:extLst>
                    <a:ext uri="{FF2B5EF4-FFF2-40B4-BE49-F238E27FC236}">
                      <a16:creationId xmlns:a16="http://schemas.microsoft.com/office/drawing/2014/main" id="{8498D6EB-BE77-AC98-5387-899F133FC722}"/>
                    </a:ext>
                  </a:extLst>
                </p:cNvPr>
                <p:cNvCxnSpPr>
                  <a:cxnSpLocks/>
                  <a:stCxn id="150" idx="6"/>
                  <a:endCxn id="154" idx="2"/>
                </p:cNvCxnSpPr>
                <p:nvPr/>
              </p:nvCxnSpPr>
              <p:spPr>
                <a:xfrm>
                  <a:off x="6276000" y="3267473"/>
                  <a:ext cx="236059" cy="144179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5" name="Straight Arrow Connector 114">
                  <a:extLst>
                    <a:ext uri="{FF2B5EF4-FFF2-40B4-BE49-F238E27FC236}">
                      <a16:creationId xmlns:a16="http://schemas.microsoft.com/office/drawing/2014/main" id="{3DFB1088-B6B1-EAD1-6255-00A863679593}"/>
                    </a:ext>
                  </a:extLst>
                </p:cNvPr>
                <p:cNvCxnSpPr>
                  <a:cxnSpLocks/>
                  <a:stCxn id="151" idx="6"/>
                  <a:endCxn id="155" idx="2"/>
                </p:cNvCxnSpPr>
                <p:nvPr/>
              </p:nvCxnSpPr>
              <p:spPr>
                <a:xfrm>
                  <a:off x="6276000" y="2979116"/>
                  <a:ext cx="236059" cy="720893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6" name="Straight Arrow Connector 115">
                  <a:extLst>
                    <a:ext uri="{FF2B5EF4-FFF2-40B4-BE49-F238E27FC236}">
                      <a16:creationId xmlns:a16="http://schemas.microsoft.com/office/drawing/2014/main" id="{03B41849-2431-5AE9-25C5-7F8C6E5F43AB}"/>
                    </a:ext>
                  </a:extLst>
                </p:cNvPr>
                <p:cNvCxnSpPr>
                  <a:cxnSpLocks/>
                  <a:stCxn id="151" idx="6"/>
                  <a:endCxn id="154" idx="2"/>
                </p:cNvCxnSpPr>
                <p:nvPr/>
              </p:nvCxnSpPr>
              <p:spPr>
                <a:xfrm>
                  <a:off x="6276000" y="2979116"/>
                  <a:ext cx="236059" cy="432536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7" name="Straight Arrow Connector 116">
                  <a:extLst>
                    <a:ext uri="{FF2B5EF4-FFF2-40B4-BE49-F238E27FC236}">
                      <a16:creationId xmlns:a16="http://schemas.microsoft.com/office/drawing/2014/main" id="{2C3A16DA-A86D-FEB2-7D78-FFAAB22260F5}"/>
                    </a:ext>
                  </a:extLst>
                </p:cNvPr>
                <p:cNvCxnSpPr>
                  <a:cxnSpLocks/>
                  <a:stCxn id="151" idx="6"/>
                  <a:endCxn id="153" idx="2"/>
                </p:cNvCxnSpPr>
                <p:nvPr/>
              </p:nvCxnSpPr>
              <p:spPr>
                <a:xfrm>
                  <a:off x="6276000" y="2979116"/>
                  <a:ext cx="236059" cy="144179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8" name="Straight Arrow Connector 117">
                  <a:extLst>
                    <a:ext uri="{FF2B5EF4-FFF2-40B4-BE49-F238E27FC236}">
                      <a16:creationId xmlns:a16="http://schemas.microsoft.com/office/drawing/2014/main" id="{27F5E9BC-ED78-E282-3EE3-A63797F64B4E}"/>
                    </a:ext>
                  </a:extLst>
                </p:cNvPr>
                <p:cNvCxnSpPr>
                  <a:cxnSpLocks/>
                  <a:stCxn id="147" idx="6"/>
                  <a:endCxn id="145" idx="2"/>
                </p:cNvCxnSpPr>
                <p:nvPr/>
              </p:nvCxnSpPr>
              <p:spPr>
                <a:xfrm flipV="1">
                  <a:off x="7108118" y="3132449"/>
                  <a:ext cx="236059" cy="135024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9" name="Straight Arrow Connector 118">
                  <a:extLst>
                    <a:ext uri="{FF2B5EF4-FFF2-40B4-BE49-F238E27FC236}">
                      <a16:creationId xmlns:a16="http://schemas.microsoft.com/office/drawing/2014/main" id="{D98670F2-7A4A-DE96-EF7E-78450E3BC861}"/>
                    </a:ext>
                  </a:extLst>
                </p:cNvPr>
                <p:cNvCxnSpPr>
                  <a:cxnSpLocks/>
                  <a:stCxn id="146" idx="6"/>
                  <a:endCxn id="144" idx="2"/>
                </p:cNvCxnSpPr>
                <p:nvPr/>
              </p:nvCxnSpPr>
              <p:spPr>
                <a:xfrm flipV="1">
                  <a:off x="7108118" y="3420807"/>
                  <a:ext cx="236059" cy="135023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0" name="Straight Arrow Connector 119">
                  <a:extLst>
                    <a:ext uri="{FF2B5EF4-FFF2-40B4-BE49-F238E27FC236}">
                      <a16:creationId xmlns:a16="http://schemas.microsoft.com/office/drawing/2014/main" id="{71D88ED8-3CB5-8382-1D15-492C444F6D16}"/>
                    </a:ext>
                  </a:extLst>
                </p:cNvPr>
                <p:cNvCxnSpPr>
                  <a:cxnSpLocks/>
                  <a:stCxn id="150" idx="6"/>
                  <a:endCxn id="153" idx="2"/>
                </p:cNvCxnSpPr>
                <p:nvPr/>
              </p:nvCxnSpPr>
              <p:spPr>
                <a:xfrm flipV="1">
                  <a:off x="6276000" y="3123295"/>
                  <a:ext cx="236059" cy="144178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1" name="Straight Arrow Connector 120">
                  <a:extLst>
                    <a:ext uri="{FF2B5EF4-FFF2-40B4-BE49-F238E27FC236}">
                      <a16:creationId xmlns:a16="http://schemas.microsoft.com/office/drawing/2014/main" id="{75B20CB8-0850-1D3F-FF10-383A131C8981}"/>
                    </a:ext>
                  </a:extLst>
                </p:cNvPr>
                <p:cNvCxnSpPr>
                  <a:cxnSpLocks/>
                  <a:stCxn id="153" idx="6"/>
                  <a:endCxn id="147" idx="2"/>
                </p:cNvCxnSpPr>
                <p:nvPr/>
              </p:nvCxnSpPr>
              <p:spPr>
                <a:xfrm>
                  <a:off x="6692059" y="3123295"/>
                  <a:ext cx="236059" cy="144178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2" name="Straight Arrow Connector 121">
                  <a:extLst>
                    <a:ext uri="{FF2B5EF4-FFF2-40B4-BE49-F238E27FC236}">
                      <a16:creationId xmlns:a16="http://schemas.microsoft.com/office/drawing/2014/main" id="{140CCC97-179C-1BBC-BE4E-150490BF37C2}"/>
                    </a:ext>
                  </a:extLst>
                </p:cNvPr>
                <p:cNvCxnSpPr>
                  <a:cxnSpLocks/>
                  <a:stCxn id="152" idx="6"/>
                  <a:endCxn id="147" idx="2"/>
                </p:cNvCxnSpPr>
                <p:nvPr/>
              </p:nvCxnSpPr>
              <p:spPr>
                <a:xfrm>
                  <a:off x="6692059" y="2834938"/>
                  <a:ext cx="236059" cy="432535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3" name="Straight Arrow Connector 122">
                  <a:extLst>
                    <a:ext uri="{FF2B5EF4-FFF2-40B4-BE49-F238E27FC236}">
                      <a16:creationId xmlns:a16="http://schemas.microsoft.com/office/drawing/2014/main" id="{2B7E26A7-75B2-0777-6443-896D0EE1B2BF}"/>
                    </a:ext>
                  </a:extLst>
                </p:cNvPr>
                <p:cNvCxnSpPr>
                  <a:cxnSpLocks/>
                  <a:stCxn id="152" idx="6"/>
                  <a:endCxn id="148" idx="2"/>
                </p:cNvCxnSpPr>
                <p:nvPr/>
              </p:nvCxnSpPr>
              <p:spPr>
                <a:xfrm>
                  <a:off x="6692059" y="2834938"/>
                  <a:ext cx="236059" cy="144178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4" name="Straight Arrow Connector 123">
                  <a:extLst>
                    <a:ext uri="{FF2B5EF4-FFF2-40B4-BE49-F238E27FC236}">
                      <a16:creationId xmlns:a16="http://schemas.microsoft.com/office/drawing/2014/main" id="{5009B4F0-5E9E-0D9F-87B0-4A84B58CFE70}"/>
                    </a:ext>
                  </a:extLst>
                </p:cNvPr>
                <p:cNvCxnSpPr>
                  <a:cxnSpLocks/>
                  <a:stCxn id="149" idx="6"/>
                  <a:endCxn id="155" idx="2"/>
                </p:cNvCxnSpPr>
                <p:nvPr/>
              </p:nvCxnSpPr>
              <p:spPr>
                <a:xfrm>
                  <a:off x="6276000" y="3555830"/>
                  <a:ext cx="236059" cy="144179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5" name="Straight Arrow Connector 124">
                  <a:extLst>
                    <a:ext uri="{FF2B5EF4-FFF2-40B4-BE49-F238E27FC236}">
                      <a16:creationId xmlns:a16="http://schemas.microsoft.com/office/drawing/2014/main" id="{6A6C841D-1CDA-33FC-84BF-37C7D5B65D41}"/>
                    </a:ext>
                  </a:extLst>
                </p:cNvPr>
                <p:cNvCxnSpPr>
                  <a:cxnSpLocks/>
                  <a:stCxn id="149" idx="6"/>
                  <a:endCxn id="154" idx="2"/>
                </p:cNvCxnSpPr>
                <p:nvPr/>
              </p:nvCxnSpPr>
              <p:spPr>
                <a:xfrm flipV="1">
                  <a:off x="6276000" y="3411652"/>
                  <a:ext cx="236059" cy="144178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6" name="Straight Arrow Connector 125">
                  <a:extLst>
                    <a:ext uri="{FF2B5EF4-FFF2-40B4-BE49-F238E27FC236}">
                      <a16:creationId xmlns:a16="http://schemas.microsoft.com/office/drawing/2014/main" id="{421E21D1-3EB0-3EB6-3DC3-AF391D2F07B9}"/>
                    </a:ext>
                  </a:extLst>
                </p:cNvPr>
                <p:cNvCxnSpPr>
                  <a:cxnSpLocks/>
                  <a:stCxn id="148" idx="6"/>
                  <a:endCxn id="144" idx="2"/>
                </p:cNvCxnSpPr>
                <p:nvPr/>
              </p:nvCxnSpPr>
              <p:spPr>
                <a:xfrm>
                  <a:off x="7108118" y="2979116"/>
                  <a:ext cx="236059" cy="441691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Straight Arrow Connector 126">
                  <a:extLst>
                    <a:ext uri="{FF2B5EF4-FFF2-40B4-BE49-F238E27FC236}">
                      <a16:creationId xmlns:a16="http://schemas.microsoft.com/office/drawing/2014/main" id="{D20B612B-6DB2-F94D-3658-F0F26D0533C1}"/>
                    </a:ext>
                  </a:extLst>
                </p:cNvPr>
                <p:cNvCxnSpPr>
                  <a:cxnSpLocks/>
                  <a:stCxn id="146" idx="6"/>
                  <a:endCxn id="145" idx="2"/>
                </p:cNvCxnSpPr>
                <p:nvPr/>
              </p:nvCxnSpPr>
              <p:spPr>
                <a:xfrm flipV="1">
                  <a:off x="7108118" y="3132449"/>
                  <a:ext cx="236059" cy="423381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Straight Arrow Connector 127">
                  <a:extLst>
                    <a:ext uri="{FF2B5EF4-FFF2-40B4-BE49-F238E27FC236}">
                      <a16:creationId xmlns:a16="http://schemas.microsoft.com/office/drawing/2014/main" id="{104758F8-FDAB-6050-6EEE-F31A2A64EFDD}"/>
                    </a:ext>
                  </a:extLst>
                </p:cNvPr>
                <p:cNvCxnSpPr>
                  <a:cxnSpLocks/>
                  <a:stCxn id="149" idx="6"/>
                  <a:endCxn id="152" idx="2"/>
                </p:cNvCxnSpPr>
                <p:nvPr/>
              </p:nvCxnSpPr>
              <p:spPr>
                <a:xfrm flipV="1">
                  <a:off x="6276000" y="2834938"/>
                  <a:ext cx="236059" cy="720892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Straight Arrow Connector 128">
                  <a:extLst>
                    <a:ext uri="{FF2B5EF4-FFF2-40B4-BE49-F238E27FC236}">
                      <a16:creationId xmlns:a16="http://schemas.microsoft.com/office/drawing/2014/main" id="{E9842650-497A-0143-D2B9-7831E4466ABF}"/>
                    </a:ext>
                  </a:extLst>
                </p:cNvPr>
                <p:cNvCxnSpPr>
                  <a:cxnSpLocks/>
                  <a:stCxn id="155" idx="6"/>
                  <a:endCxn id="148" idx="2"/>
                </p:cNvCxnSpPr>
                <p:nvPr/>
              </p:nvCxnSpPr>
              <p:spPr>
                <a:xfrm flipV="1">
                  <a:off x="6692059" y="2979116"/>
                  <a:ext cx="236059" cy="720893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Straight Arrow Connector 129">
                  <a:extLst>
                    <a:ext uri="{FF2B5EF4-FFF2-40B4-BE49-F238E27FC236}">
                      <a16:creationId xmlns:a16="http://schemas.microsoft.com/office/drawing/2014/main" id="{CDC5E881-5B29-EF5E-73F7-2BBF2E91643C}"/>
                    </a:ext>
                  </a:extLst>
                </p:cNvPr>
                <p:cNvCxnSpPr>
                  <a:cxnSpLocks/>
                  <a:stCxn id="154" idx="6"/>
                  <a:endCxn id="146" idx="2"/>
                </p:cNvCxnSpPr>
                <p:nvPr/>
              </p:nvCxnSpPr>
              <p:spPr>
                <a:xfrm>
                  <a:off x="6692059" y="3411652"/>
                  <a:ext cx="236059" cy="144178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1" name="Straight Arrow Connector 130">
                  <a:extLst>
                    <a:ext uri="{FF2B5EF4-FFF2-40B4-BE49-F238E27FC236}">
                      <a16:creationId xmlns:a16="http://schemas.microsoft.com/office/drawing/2014/main" id="{6F57C3CE-4235-BE0F-E0A6-E32EEDD06672}"/>
                    </a:ext>
                  </a:extLst>
                </p:cNvPr>
                <p:cNvCxnSpPr>
                  <a:cxnSpLocks/>
                  <a:stCxn id="153" idx="6"/>
                  <a:endCxn id="148" idx="2"/>
                </p:cNvCxnSpPr>
                <p:nvPr/>
              </p:nvCxnSpPr>
              <p:spPr>
                <a:xfrm flipV="1">
                  <a:off x="6692059" y="2979116"/>
                  <a:ext cx="236059" cy="144179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2" name="Straight Arrow Connector 131">
                  <a:extLst>
                    <a:ext uri="{FF2B5EF4-FFF2-40B4-BE49-F238E27FC236}">
                      <a16:creationId xmlns:a16="http://schemas.microsoft.com/office/drawing/2014/main" id="{43847ABF-7A17-8F6B-2244-A3BD6E943389}"/>
                    </a:ext>
                  </a:extLst>
                </p:cNvPr>
                <p:cNvCxnSpPr>
                  <a:cxnSpLocks/>
                  <a:stCxn id="154" idx="6"/>
                  <a:endCxn id="148" idx="2"/>
                </p:cNvCxnSpPr>
                <p:nvPr/>
              </p:nvCxnSpPr>
              <p:spPr>
                <a:xfrm flipV="1">
                  <a:off x="6692059" y="2979116"/>
                  <a:ext cx="236059" cy="432536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3" name="Straight Arrow Connector 132">
                  <a:extLst>
                    <a:ext uri="{FF2B5EF4-FFF2-40B4-BE49-F238E27FC236}">
                      <a16:creationId xmlns:a16="http://schemas.microsoft.com/office/drawing/2014/main" id="{3158EBAF-7DF0-E4EA-3E49-75429DA060AC}"/>
                    </a:ext>
                  </a:extLst>
                </p:cNvPr>
                <p:cNvCxnSpPr>
                  <a:cxnSpLocks/>
                  <a:stCxn id="153" idx="6"/>
                  <a:endCxn id="146" idx="2"/>
                </p:cNvCxnSpPr>
                <p:nvPr/>
              </p:nvCxnSpPr>
              <p:spPr>
                <a:xfrm>
                  <a:off x="6692059" y="3123295"/>
                  <a:ext cx="236059" cy="432535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4" name="Straight Arrow Connector 133">
                  <a:extLst>
                    <a:ext uri="{FF2B5EF4-FFF2-40B4-BE49-F238E27FC236}">
                      <a16:creationId xmlns:a16="http://schemas.microsoft.com/office/drawing/2014/main" id="{6E395E6C-3030-DBB9-B6DE-D74AEEEF5531}"/>
                    </a:ext>
                  </a:extLst>
                </p:cNvPr>
                <p:cNvCxnSpPr>
                  <a:cxnSpLocks/>
                  <a:stCxn id="147" idx="6"/>
                  <a:endCxn id="144" idx="2"/>
                </p:cNvCxnSpPr>
                <p:nvPr/>
              </p:nvCxnSpPr>
              <p:spPr>
                <a:xfrm>
                  <a:off x="7108118" y="3267473"/>
                  <a:ext cx="236059" cy="153334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5" name="Straight Arrow Connector 134">
                  <a:extLst>
                    <a:ext uri="{FF2B5EF4-FFF2-40B4-BE49-F238E27FC236}">
                      <a16:creationId xmlns:a16="http://schemas.microsoft.com/office/drawing/2014/main" id="{FA38BF6F-E3CC-03DE-BC94-A6A931628FE4}"/>
                    </a:ext>
                  </a:extLst>
                </p:cNvPr>
                <p:cNvCxnSpPr>
                  <a:cxnSpLocks/>
                  <a:stCxn id="152" idx="6"/>
                  <a:endCxn id="146" idx="2"/>
                </p:cNvCxnSpPr>
                <p:nvPr/>
              </p:nvCxnSpPr>
              <p:spPr>
                <a:xfrm>
                  <a:off x="6692059" y="2834938"/>
                  <a:ext cx="236059" cy="720892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6" name="Straight Arrow Connector 135">
                  <a:extLst>
                    <a:ext uri="{FF2B5EF4-FFF2-40B4-BE49-F238E27FC236}">
                      <a16:creationId xmlns:a16="http://schemas.microsoft.com/office/drawing/2014/main" id="{8863782B-5680-E270-DD55-2509335CD616}"/>
                    </a:ext>
                  </a:extLst>
                </p:cNvPr>
                <p:cNvCxnSpPr>
                  <a:cxnSpLocks/>
                  <a:stCxn id="148" idx="6"/>
                  <a:endCxn id="145" idx="2"/>
                </p:cNvCxnSpPr>
                <p:nvPr/>
              </p:nvCxnSpPr>
              <p:spPr>
                <a:xfrm>
                  <a:off x="7108118" y="2979116"/>
                  <a:ext cx="236059" cy="153333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7" name="Straight Arrow Connector 136">
                  <a:extLst>
                    <a:ext uri="{FF2B5EF4-FFF2-40B4-BE49-F238E27FC236}">
                      <a16:creationId xmlns:a16="http://schemas.microsoft.com/office/drawing/2014/main" id="{3CDB6045-29FF-CBB3-0B04-6F38E8CAA244}"/>
                    </a:ext>
                  </a:extLst>
                </p:cNvPr>
                <p:cNvCxnSpPr>
                  <a:cxnSpLocks/>
                  <a:stCxn id="155" idx="6"/>
                  <a:endCxn id="146" idx="2"/>
                </p:cNvCxnSpPr>
                <p:nvPr/>
              </p:nvCxnSpPr>
              <p:spPr>
                <a:xfrm flipV="1">
                  <a:off x="6692059" y="3555830"/>
                  <a:ext cx="236059" cy="144179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8" name="Straight Arrow Connector 137">
                  <a:extLst>
                    <a:ext uri="{FF2B5EF4-FFF2-40B4-BE49-F238E27FC236}">
                      <a16:creationId xmlns:a16="http://schemas.microsoft.com/office/drawing/2014/main" id="{8BEAC06B-AA8B-870C-B44B-A669B8F57E3A}"/>
                    </a:ext>
                  </a:extLst>
                </p:cNvPr>
                <p:cNvCxnSpPr>
                  <a:cxnSpLocks/>
                  <a:stCxn id="155" idx="6"/>
                  <a:endCxn id="147" idx="2"/>
                </p:cNvCxnSpPr>
                <p:nvPr/>
              </p:nvCxnSpPr>
              <p:spPr>
                <a:xfrm flipV="1">
                  <a:off x="6692059" y="3267473"/>
                  <a:ext cx="236059" cy="432536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9" name="Straight Arrow Connector 138">
                  <a:extLst>
                    <a:ext uri="{FF2B5EF4-FFF2-40B4-BE49-F238E27FC236}">
                      <a16:creationId xmlns:a16="http://schemas.microsoft.com/office/drawing/2014/main" id="{533D51BB-D03B-CCAC-C2E8-0A4233410E55}"/>
                    </a:ext>
                  </a:extLst>
                </p:cNvPr>
                <p:cNvCxnSpPr>
                  <a:cxnSpLocks/>
                  <a:stCxn id="154" idx="6"/>
                  <a:endCxn id="147" idx="2"/>
                </p:cNvCxnSpPr>
                <p:nvPr/>
              </p:nvCxnSpPr>
              <p:spPr>
                <a:xfrm flipV="1">
                  <a:off x="6692059" y="3267473"/>
                  <a:ext cx="236059" cy="144179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86CCC88D-21D9-0FF2-321C-7B711FEE9418}"/>
                  </a:ext>
                </a:extLst>
              </p:cNvPr>
              <p:cNvSpPr txBox="1"/>
              <p:nvPr/>
            </p:nvSpPr>
            <p:spPr>
              <a:xfrm>
                <a:off x="5861939" y="2453531"/>
                <a:ext cx="1143134" cy="369332"/>
              </a:xfrm>
              <a:prstGeom prst="rect">
                <a:avLst/>
              </a:prstGeom>
              <a:noFill/>
              <a:ln w="25400"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CH" b="1" dirty="0"/>
                  <a:t>Controller</a:t>
                </a:r>
                <a:endParaRPr lang="en-CH" dirty="0"/>
              </a:p>
            </p:txBody>
          </p:sp>
        </p:grpSp>
      </p:grpSp>
      <p:sp>
        <p:nvSpPr>
          <p:cNvPr id="162" name="Title 1">
            <a:extLst>
              <a:ext uri="{FF2B5EF4-FFF2-40B4-BE49-F238E27FC236}">
                <a16:creationId xmlns:a16="http://schemas.microsoft.com/office/drawing/2014/main" id="{088F93B6-4A9A-F01F-1B26-A9713B1D6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1224" y="482657"/>
            <a:ext cx="8361815" cy="653385"/>
          </a:xfrm>
        </p:spPr>
        <p:txBody>
          <a:bodyPr/>
          <a:lstStyle/>
          <a:p>
            <a:r>
              <a:rPr lang="en-US" dirty="0" err="1"/>
              <a:t>PiNNs</a:t>
            </a:r>
            <a:r>
              <a:rPr lang="en-US" dirty="0"/>
              <a:t> for reinforcement learning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6B6BF1D-2D8E-BF7E-33EB-7FA83D339E66}"/>
              </a:ext>
            </a:extLst>
          </p:cNvPr>
          <p:cNvGrpSpPr/>
          <p:nvPr/>
        </p:nvGrpSpPr>
        <p:grpSpPr>
          <a:xfrm>
            <a:off x="3404623" y="4394159"/>
            <a:ext cx="1428177" cy="1045071"/>
            <a:chOff x="6096000" y="2744938"/>
            <a:chExt cx="1428177" cy="1045071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7A2491F3-5CB4-56DA-433C-4E1778ADA9AC}"/>
                </a:ext>
              </a:extLst>
            </p:cNvPr>
            <p:cNvGrpSpPr/>
            <p:nvPr/>
          </p:nvGrpSpPr>
          <p:grpSpPr>
            <a:xfrm>
              <a:off x="6096000" y="2744938"/>
              <a:ext cx="1428177" cy="1045071"/>
              <a:chOff x="6096000" y="2744938"/>
              <a:chExt cx="1428177" cy="1045071"/>
            </a:xfrm>
          </p:grpSpPr>
          <p:grpSp>
            <p:nvGrpSpPr>
              <p:cNvPr id="95" name="Group 94">
                <a:extLst>
                  <a:ext uri="{FF2B5EF4-FFF2-40B4-BE49-F238E27FC236}">
                    <a16:creationId xmlns:a16="http://schemas.microsoft.com/office/drawing/2014/main" id="{AC2CBF77-AE75-6A9F-EC2B-15977E1BBFCB}"/>
                  </a:ext>
                </a:extLst>
              </p:cNvPr>
              <p:cNvGrpSpPr/>
              <p:nvPr/>
            </p:nvGrpSpPr>
            <p:grpSpPr>
              <a:xfrm>
                <a:off x="6512059" y="2744938"/>
                <a:ext cx="180000" cy="1045071"/>
                <a:chOff x="6512059" y="2744938"/>
                <a:chExt cx="180000" cy="1045071"/>
              </a:xfrm>
            </p:grpSpPr>
            <p:sp>
              <p:nvSpPr>
                <p:cNvPr id="160" name="Oval 159">
                  <a:extLst>
                    <a:ext uri="{FF2B5EF4-FFF2-40B4-BE49-F238E27FC236}">
                      <a16:creationId xmlns:a16="http://schemas.microsoft.com/office/drawing/2014/main" id="{5E29C23F-8B26-582B-32B9-FA4617FFC382}"/>
                    </a:ext>
                  </a:extLst>
                </p:cNvPr>
                <p:cNvSpPr/>
                <p:nvPr/>
              </p:nvSpPr>
              <p:spPr>
                <a:xfrm>
                  <a:off x="6512059" y="2744938"/>
                  <a:ext cx="180000" cy="180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" name="Oval 160">
                  <a:extLst>
                    <a:ext uri="{FF2B5EF4-FFF2-40B4-BE49-F238E27FC236}">
                      <a16:creationId xmlns:a16="http://schemas.microsoft.com/office/drawing/2014/main" id="{61D32F3A-E26B-8845-E1D8-3D7067CF34DA}"/>
                    </a:ext>
                  </a:extLst>
                </p:cNvPr>
                <p:cNvSpPr/>
                <p:nvPr/>
              </p:nvSpPr>
              <p:spPr>
                <a:xfrm>
                  <a:off x="6512059" y="3033295"/>
                  <a:ext cx="180000" cy="180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" name="Oval 163">
                  <a:extLst>
                    <a:ext uri="{FF2B5EF4-FFF2-40B4-BE49-F238E27FC236}">
                      <a16:creationId xmlns:a16="http://schemas.microsoft.com/office/drawing/2014/main" id="{BD2105BD-4195-F11C-F2B1-7D08E192D165}"/>
                    </a:ext>
                  </a:extLst>
                </p:cNvPr>
                <p:cNvSpPr/>
                <p:nvPr/>
              </p:nvSpPr>
              <p:spPr>
                <a:xfrm>
                  <a:off x="6512059" y="3321652"/>
                  <a:ext cx="180000" cy="180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" name="Oval 164">
                  <a:extLst>
                    <a:ext uri="{FF2B5EF4-FFF2-40B4-BE49-F238E27FC236}">
                      <a16:creationId xmlns:a16="http://schemas.microsoft.com/office/drawing/2014/main" id="{B7A4439A-121E-A161-8E82-B4EDA3B32FFD}"/>
                    </a:ext>
                  </a:extLst>
                </p:cNvPr>
                <p:cNvSpPr/>
                <p:nvPr/>
              </p:nvSpPr>
              <p:spPr>
                <a:xfrm>
                  <a:off x="6512059" y="3610009"/>
                  <a:ext cx="180000" cy="180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96" name="Group 95">
                <a:extLst>
                  <a:ext uri="{FF2B5EF4-FFF2-40B4-BE49-F238E27FC236}">
                    <a16:creationId xmlns:a16="http://schemas.microsoft.com/office/drawing/2014/main" id="{968D7A30-556D-E830-957E-39B17F1ED41E}"/>
                  </a:ext>
                </a:extLst>
              </p:cNvPr>
              <p:cNvGrpSpPr/>
              <p:nvPr/>
            </p:nvGrpSpPr>
            <p:grpSpPr>
              <a:xfrm>
                <a:off x="6096000" y="2889116"/>
                <a:ext cx="180000" cy="756714"/>
                <a:chOff x="6096000" y="2909455"/>
                <a:chExt cx="180000" cy="756714"/>
              </a:xfrm>
            </p:grpSpPr>
            <p:sp>
              <p:nvSpPr>
                <p:cNvPr id="157" name="Oval 156">
                  <a:extLst>
                    <a:ext uri="{FF2B5EF4-FFF2-40B4-BE49-F238E27FC236}">
                      <a16:creationId xmlns:a16="http://schemas.microsoft.com/office/drawing/2014/main" id="{B675338C-A37A-0D31-2AAF-A2A8EE13EAF1}"/>
                    </a:ext>
                  </a:extLst>
                </p:cNvPr>
                <p:cNvSpPr/>
                <p:nvPr/>
              </p:nvSpPr>
              <p:spPr>
                <a:xfrm>
                  <a:off x="6096000" y="3486169"/>
                  <a:ext cx="180000" cy="180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" name="Oval 157">
                  <a:extLst>
                    <a:ext uri="{FF2B5EF4-FFF2-40B4-BE49-F238E27FC236}">
                      <a16:creationId xmlns:a16="http://schemas.microsoft.com/office/drawing/2014/main" id="{B0BCB336-8760-B70F-06C3-8CC70BB2FF60}"/>
                    </a:ext>
                  </a:extLst>
                </p:cNvPr>
                <p:cNvSpPr/>
                <p:nvPr/>
              </p:nvSpPr>
              <p:spPr>
                <a:xfrm>
                  <a:off x="6096000" y="3197812"/>
                  <a:ext cx="180000" cy="180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" name="Oval 158">
                  <a:extLst>
                    <a:ext uri="{FF2B5EF4-FFF2-40B4-BE49-F238E27FC236}">
                      <a16:creationId xmlns:a16="http://schemas.microsoft.com/office/drawing/2014/main" id="{6C919527-0F77-EA09-CCDC-5ED76CAAFF98}"/>
                    </a:ext>
                  </a:extLst>
                </p:cNvPr>
                <p:cNvSpPr/>
                <p:nvPr/>
              </p:nvSpPr>
              <p:spPr>
                <a:xfrm>
                  <a:off x="6096000" y="2909455"/>
                  <a:ext cx="180000" cy="180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98" name="Group 97">
                <a:extLst>
                  <a:ext uri="{FF2B5EF4-FFF2-40B4-BE49-F238E27FC236}">
                    <a16:creationId xmlns:a16="http://schemas.microsoft.com/office/drawing/2014/main" id="{15491074-7797-1BBE-03EE-B570BA14E3CE}"/>
                  </a:ext>
                </a:extLst>
              </p:cNvPr>
              <p:cNvGrpSpPr/>
              <p:nvPr/>
            </p:nvGrpSpPr>
            <p:grpSpPr>
              <a:xfrm>
                <a:off x="6928118" y="2889116"/>
                <a:ext cx="180000" cy="756714"/>
                <a:chOff x="6512059" y="4763437"/>
                <a:chExt cx="180000" cy="756714"/>
              </a:xfrm>
            </p:grpSpPr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784BF339-A63D-EE7B-34C3-A52ACDF0DFCE}"/>
                    </a:ext>
                  </a:extLst>
                </p:cNvPr>
                <p:cNvSpPr/>
                <p:nvPr/>
              </p:nvSpPr>
              <p:spPr>
                <a:xfrm>
                  <a:off x="6512059" y="5340151"/>
                  <a:ext cx="180000" cy="180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3" name="Oval 102">
                  <a:extLst>
                    <a:ext uri="{FF2B5EF4-FFF2-40B4-BE49-F238E27FC236}">
                      <a16:creationId xmlns:a16="http://schemas.microsoft.com/office/drawing/2014/main" id="{B73B880E-1F83-2DE9-921D-A679DA3A97C5}"/>
                    </a:ext>
                  </a:extLst>
                </p:cNvPr>
                <p:cNvSpPr/>
                <p:nvPr/>
              </p:nvSpPr>
              <p:spPr>
                <a:xfrm>
                  <a:off x="6512059" y="5051794"/>
                  <a:ext cx="180000" cy="180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6" name="Oval 155">
                  <a:extLst>
                    <a:ext uri="{FF2B5EF4-FFF2-40B4-BE49-F238E27FC236}">
                      <a16:creationId xmlns:a16="http://schemas.microsoft.com/office/drawing/2014/main" id="{F246EBDD-D75E-70BD-7902-2075E6B9EFE4}"/>
                    </a:ext>
                  </a:extLst>
                </p:cNvPr>
                <p:cNvSpPr/>
                <p:nvPr/>
              </p:nvSpPr>
              <p:spPr>
                <a:xfrm>
                  <a:off x="6512059" y="4763437"/>
                  <a:ext cx="180000" cy="180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99" name="Group 98">
                <a:extLst>
                  <a:ext uri="{FF2B5EF4-FFF2-40B4-BE49-F238E27FC236}">
                    <a16:creationId xmlns:a16="http://schemas.microsoft.com/office/drawing/2014/main" id="{6FDE2411-0050-5AAF-9883-97C507242FEE}"/>
                  </a:ext>
                </a:extLst>
              </p:cNvPr>
              <p:cNvGrpSpPr/>
              <p:nvPr/>
            </p:nvGrpSpPr>
            <p:grpSpPr>
              <a:xfrm>
                <a:off x="7344177" y="3042449"/>
                <a:ext cx="180000" cy="468358"/>
                <a:chOff x="6512059" y="5628508"/>
                <a:chExt cx="180000" cy="468358"/>
              </a:xfrm>
            </p:grpSpPr>
            <p:sp>
              <p:nvSpPr>
                <p:cNvPr id="100" name="Oval 99">
                  <a:extLst>
                    <a:ext uri="{FF2B5EF4-FFF2-40B4-BE49-F238E27FC236}">
                      <a16:creationId xmlns:a16="http://schemas.microsoft.com/office/drawing/2014/main" id="{6EFB0C68-83EB-9467-323E-BEEC717B2D31}"/>
                    </a:ext>
                  </a:extLst>
                </p:cNvPr>
                <p:cNvSpPr/>
                <p:nvPr/>
              </p:nvSpPr>
              <p:spPr>
                <a:xfrm>
                  <a:off x="6512059" y="5916866"/>
                  <a:ext cx="180000" cy="180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1" name="Oval 100">
                  <a:extLst>
                    <a:ext uri="{FF2B5EF4-FFF2-40B4-BE49-F238E27FC236}">
                      <a16:creationId xmlns:a16="http://schemas.microsoft.com/office/drawing/2014/main" id="{0BA20590-ED8F-3CFD-EE1D-592244FF7D08}"/>
                    </a:ext>
                  </a:extLst>
                </p:cNvPr>
                <p:cNvSpPr/>
                <p:nvPr/>
              </p:nvSpPr>
              <p:spPr>
                <a:xfrm>
                  <a:off x="6512059" y="5628508"/>
                  <a:ext cx="180000" cy="180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3C9A27DD-1CAD-49F6-7BF7-0555715314A8}"/>
                </a:ext>
              </a:extLst>
            </p:cNvPr>
            <p:cNvCxnSpPr>
              <a:stCxn id="159" idx="6"/>
              <a:endCxn id="160" idx="2"/>
            </p:cNvCxnSpPr>
            <p:nvPr/>
          </p:nvCxnSpPr>
          <p:spPr>
            <a:xfrm flipV="1">
              <a:off x="6276000" y="2834938"/>
              <a:ext cx="236059" cy="144178"/>
            </a:xfrm>
            <a:prstGeom prst="straightConnector1">
              <a:avLst/>
            </a:prstGeom>
            <a:ln>
              <a:solidFill>
                <a:srgbClr val="C00000"/>
              </a:solidFill>
              <a:headEnd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DD78E8D7-3FE9-EC4C-2023-2604331F0EF6}"/>
                </a:ext>
              </a:extLst>
            </p:cNvPr>
            <p:cNvCxnSpPr>
              <a:cxnSpLocks/>
              <a:stCxn id="158" idx="6"/>
              <a:endCxn id="160" idx="2"/>
            </p:cNvCxnSpPr>
            <p:nvPr/>
          </p:nvCxnSpPr>
          <p:spPr>
            <a:xfrm flipV="1">
              <a:off x="6276000" y="2834938"/>
              <a:ext cx="236059" cy="432535"/>
            </a:xfrm>
            <a:prstGeom prst="straightConnector1">
              <a:avLst/>
            </a:prstGeom>
            <a:ln>
              <a:solidFill>
                <a:srgbClr val="C00000"/>
              </a:solidFill>
              <a:headEnd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93D0B405-0EC8-D3C5-EFEA-3BE3D6BFE555}"/>
                </a:ext>
              </a:extLst>
            </p:cNvPr>
            <p:cNvCxnSpPr>
              <a:cxnSpLocks/>
              <a:stCxn id="157" idx="6"/>
              <a:endCxn id="161" idx="2"/>
            </p:cNvCxnSpPr>
            <p:nvPr/>
          </p:nvCxnSpPr>
          <p:spPr>
            <a:xfrm flipV="1">
              <a:off x="6276000" y="3123295"/>
              <a:ext cx="236059" cy="432535"/>
            </a:xfrm>
            <a:prstGeom prst="straightConnector1">
              <a:avLst/>
            </a:prstGeom>
            <a:ln>
              <a:solidFill>
                <a:srgbClr val="C00000"/>
              </a:solidFill>
              <a:headEnd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257EA6A5-8FA4-53FE-C4C9-98622D921FB2}"/>
                </a:ext>
              </a:extLst>
            </p:cNvPr>
            <p:cNvCxnSpPr>
              <a:cxnSpLocks/>
              <a:stCxn id="158" idx="6"/>
              <a:endCxn id="165" idx="2"/>
            </p:cNvCxnSpPr>
            <p:nvPr/>
          </p:nvCxnSpPr>
          <p:spPr>
            <a:xfrm>
              <a:off x="6276000" y="3267473"/>
              <a:ext cx="236059" cy="432536"/>
            </a:xfrm>
            <a:prstGeom prst="straightConnector1">
              <a:avLst/>
            </a:prstGeom>
            <a:ln>
              <a:solidFill>
                <a:srgbClr val="C00000"/>
              </a:solidFill>
              <a:headEnd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CFC92720-813E-3D8B-9C5F-7AD37D5E4A50}"/>
                </a:ext>
              </a:extLst>
            </p:cNvPr>
            <p:cNvCxnSpPr>
              <a:cxnSpLocks/>
              <a:stCxn id="158" idx="6"/>
              <a:endCxn id="164" idx="2"/>
            </p:cNvCxnSpPr>
            <p:nvPr/>
          </p:nvCxnSpPr>
          <p:spPr>
            <a:xfrm>
              <a:off x="6276000" y="3267473"/>
              <a:ext cx="236059" cy="144179"/>
            </a:xfrm>
            <a:prstGeom prst="straightConnector1">
              <a:avLst/>
            </a:prstGeom>
            <a:ln>
              <a:solidFill>
                <a:srgbClr val="C00000"/>
              </a:solidFill>
              <a:headEnd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933D44E2-316F-F3EE-DC4D-E6B9351C4096}"/>
                </a:ext>
              </a:extLst>
            </p:cNvPr>
            <p:cNvCxnSpPr>
              <a:cxnSpLocks/>
              <a:stCxn id="159" idx="6"/>
              <a:endCxn id="165" idx="2"/>
            </p:cNvCxnSpPr>
            <p:nvPr/>
          </p:nvCxnSpPr>
          <p:spPr>
            <a:xfrm>
              <a:off x="6276000" y="2979116"/>
              <a:ext cx="236059" cy="720893"/>
            </a:xfrm>
            <a:prstGeom prst="straightConnector1">
              <a:avLst/>
            </a:prstGeom>
            <a:ln>
              <a:solidFill>
                <a:srgbClr val="C00000"/>
              </a:solidFill>
              <a:headEnd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088D084E-4126-A109-600C-657BD3E5CED5}"/>
                </a:ext>
              </a:extLst>
            </p:cNvPr>
            <p:cNvCxnSpPr>
              <a:cxnSpLocks/>
              <a:stCxn id="159" idx="6"/>
              <a:endCxn id="164" idx="2"/>
            </p:cNvCxnSpPr>
            <p:nvPr/>
          </p:nvCxnSpPr>
          <p:spPr>
            <a:xfrm>
              <a:off x="6276000" y="2979116"/>
              <a:ext cx="236059" cy="432536"/>
            </a:xfrm>
            <a:prstGeom prst="straightConnector1">
              <a:avLst/>
            </a:prstGeom>
            <a:ln>
              <a:solidFill>
                <a:srgbClr val="C00000"/>
              </a:solidFill>
              <a:headEnd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7134AE11-4E90-03DC-FC77-DB0E30C28E0A}"/>
                </a:ext>
              </a:extLst>
            </p:cNvPr>
            <p:cNvCxnSpPr>
              <a:cxnSpLocks/>
              <a:stCxn id="159" idx="6"/>
              <a:endCxn id="161" idx="2"/>
            </p:cNvCxnSpPr>
            <p:nvPr/>
          </p:nvCxnSpPr>
          <p:spPr>
            <a:xfrm>
              <a:off x="6276000" y="2979116"/>
              <a:ext cx="236059" cy="144179"/>
            </a:xfrm>
            <a:prstGeom prst="straightConnector1">
              <a:avLst/>
            </a:prstGeom>
            <a:ln>
              <a:solidFill>
                <a:srgbClr val="C00000"/>
              </a:solidFill>
              <a:headEnd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F37ED485-C2B9-155E-10EC-547FF2958B23}"/>
                </a:ext>
              </a:extLst>
            </p:cNvPr>
            <p:cNvCxnSpPr>
              <a:cxnSpLocks/>
              <a:stCxn id="103" idx="6"/>
              <a:endCxn id="101" idx="2"/>
            </p:cNvCxnSpPr>
            <p:nvPr/>
          </p:nvCxnSpPr>
          <p:spPr>
            <a:xfrm flipV="1">
              <a:off x="7108118" y="3132449"/>
              <a:ext cx="236059" cy="135024"/>
            </a:xfrm>
            <a:prstGeom prst="straightConnector1">
              <a:avLst/>
            </a:prstGeom>
            <a:ln>
              <a:solidFill>
                <a:srgbClr val="C00000"/>
              </a:solidFill>
              <a:headEnd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E03BB3BA-BB03-CAF2-2865-2554B37E295C}"/>
                </a:ext>
              </a:extLst>
            </p:cNvPr>
            <p:cNvCxnSpPr>
              <a:cxnSpLocks/>
              <a:stCxn id="102" idx="6"/>
              <a:endCxn id="100" idx="2"/>
            </p:cNvCxnSpPr>
            <p:nvPr/>
          </p:nvCxnSpPr>
          <p:spPr>
            <a:xfrm flipV="1">
              <a:off x="7108118" y="3420807"/>
              <a:ext cx="236059" cy="135023"/>
            </a:xfrm>
            <a:prstGeom prst="straightConnector1">
              <a:avLst/>
            </a:prstGeom>
            <a:ln>
              <a:solidFill>
                <a:srgbClr val="C00000"/>
              </a:solidFill>
              <a:headEnd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5CB09B87-7EE3-A97A-3625-0FE21EF1E9A6}"/>
                </a:ext>
              </a:extLst>
            </p:cNvPr>
            <p:cNvCxnSpPr>
              <a:cxnSpLocks/>
              <a:stCxn id="158" idx="6"/>
              <a:endCxn id="161" idx="2"/>
            </p:cNvCxnSpPr>
            <p:nvPr/>
          </p:nvCxnSpPr>
          <p:spPr>
            <a:xfrm flipV="1">
              <a:off x="6276000" y="3123295"/>
              <a:ext cx="236059" cy="144178"/>
            </a:xfrm>
            <a:prstGeom prst="straightConnector1">
              <a:avLst/>
            </a:prstGeom>
            <a:ln>
              <a:solidFill>
                <a:srgbClr val="C00000"/>
              </a:solidFill>
              <a:headEnd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57720AEF-FC29-0623-4134-DED7E64CAD91}"/>
                </a:ext>
              </a:extLst>
            </p:cNvPr>
            <p:cNvCxnSpPr>
              <a:cxnSpLocks/>
              <a:stCxn id="161" idx="6"/>
              <a:endCxn id="103" idx="2"/>
            </p:cNvCxnSpPr>
            <p:nvPr/>
          </p:nvCxnSpPr>
          <p:spPr>
            <a:xfrm>
              <a:off x="6692059" y="3123295"/>
              <a:ext cx="236059" cy="144178"/>
            </a:xfrm>
            <a:prstGeom prst="straightConnector1">
              <a:avLst/>
            </a:prstGeom>
            <a:ln>
              <a:solidFill>
                <a:srgbClr val="C00000"/>
              </a:solidFill>
              <a:headEnd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73341E86-2920-7ABD-4064-123D960DEC92}"/>
                </a:ext>
              </a:extLst>
            </p:cNvPr>
            <p:cNvCxnSpPr>
              <a:cxnSpLocks/>
              <a:stCxn id="160" idx="6"/>
              <a:endCxn id="103" idx="2"/>
            </p:cNvCxnSpPr>
            <p:nvPr/>
          </p:nvCxnSpPr>
          <p:spPr>
            <a:xfrm>
              <a:off x="6692059" y="2834938"/>
              <a:ext cx="236059" cy="432535"/>
            </a:xfrm>
            <a:prstGeom prst="straightConnector1">
              <a:avLst/>
            </a:prstGeom>
            <a:ln>
              <a:solidFill>
                <a:srgbClr val="C00000"/>
              </a:solidFill>
              <a:headEnd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1D49CFFA-568E-6EAC-4480-A2F00D8327F4}"/>
                </a:ext>
              </a:extLst>
            </p:cNvPr>
            <p:cNvCxnSpPr>
              <a:cxnSpLocks/>
              <a:stCxn id="160" idx="6"/>
              <a:endCxn id="156" idx="2"/>
            </p:cNvCxnSpPr>
            <p:nvPr/>
          </p:nvCxnSpPr>
          <p:spPr>
            <a:xfrm>
              <a:off x="6692059" y="2834938"/>
              <a:ext cx="236059" cy="144178"/>
            </a:xfrm>
            <a:prstGeom prst="straightConnector1">
              <a:avLst/>
            </a:prstGeom>
            <a:ln>
              <a:solidFill>
                <a:srgbClr val="C00000"/>
              </a:solidFill>
              <a:headEnd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1A1F90C2-C858-A0A6-6FA2-9DAB5AFB25F3}"/>
                </a:ext>
              </a:extLst>
            </p:cNvPr>
            <p:cNvCxnSpPr>
              <a:cxnSpLocks/>
              <a:stCxn id="157" idx="6"/>
              <a:endCxn id="165" idx="2"/>
            </p:cNvCxnSpPr>
            <p:nvPr/>
          </p:nvCxnSpPr>
          <p:spPr>
            <a:xfrm>
              <a:off x="6276000" y="3555830"/>
              <a:ext cx="236059" cy="144179"/>
            </a:xfrm>
            <a:prstGeom prst="straightConnector1">
              <a:avLst/>
            </a:prstGeom>
            <a:ln>
              <a:solidFill>
                <a:srgbClr val="C00000"/>
              </a:solidFill>
              <a:headEnd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E7668EDF-4BC3-AC8D-9BFE-43BE33AF25A3}"/>
                </a:ext>
              </a:extLst>
            </p:cNvPr>
            <p:cNvCxnSpPr>
              <a:cxnSpLocks/>
              <a:stCxn id="157" idx="6"/>
              <a:endCxn id="164" idx="2"/>
            </p:cNvCxnSpPr>
            <p:nvPr/>
          </p:nvCxnSpPr>
          <p:spPr>
            <a:xfrm flipV="1">
              <a:off x="6276000" y="3411652"/>
              <a:ext cx="236059" cy="144178"/>
            </a:xfrm>
            <a:prstGeom prst="straightConnector1">
              <a:avLst/>
            </a:prstGeom>
            <a:ln>
              <a:solidFill>
                <a:srgbClr val="C00000"/>
              </a:solidFill>
              <a:headEnd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1076F002-823F-7F4A-F5FB-9C23B5E0962E}"/>
                </a:ext>
              </a:extLst>
            </p:cNvPr>
            <p:cNvCxnSpPr>
              <a:cxnSpLocks/>
              <a:stCxn id="156" idx="6"/>
              <a:endCxn id="100" idx="2"/>
            </p:cNvCxnSpPr>
            <p:nvPr/>
          </p:nvCxnSpPr>
          <p:spPr>
            <a:xfrm>
              <a:off x="7108118" y="2979116"/>
              <a:ext cx="236059" cy="441691"/>
            </a:xfrm>
            <a:prstGeom prst="straightConnector1">
              <a:avLst/>
            </a:prstGeom>
            <a:ln>
              <a:solidFill>
                <a:srgbClr val="C00000"/>
              </a:solidFill>
              <a:headEnd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DB152C9C-9AB2-8AEF-A7E1-83A32020AEF2}"/>
                </a:ext>
              </a:extLst>
            </p:cNvPr>
            <p:cNvCxnSpPr>
              <a:cxnSpLocks/>
              <a:stCxn id="102" idx="6"/>
              <a:endCxn id="101" idx="2"/>
            </p:cNvCxnSpPr>
            <p:nvPr/>
          </p:nvCxnSpPr>
          <p:spPr>
            <a:xfrm flipV="1">
              <a:off x="7108118" y="3132449"/>
              <a:ext cx="236059" cy="423381"/>
            </a:xfrm>
            <a:prstGeom prst="straightConnector1">
              <a:avLst/>
            </a:prstGeom>
            <a:ln>
              <a:solidFill>
                <a:srgbClr val="C00000"/>
              </a:solidFill>
              <a:headEnd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BFBF4BF4-03E3-C8AA-2419-B367B3C87EBB}"/>
                </a:ext>
              </a:extLst>
            </p:cNvPr>
            <p:cNvCxnSpPr>
              <a:cxnSpLocks/>
              <a:stCxn id="157" idx="6"/>
              <a:endCxn id="160" idx="2"/>
            </p:cNvCxnSpPr>
            <p:nvPr/>
          </p:nvCxnSpPr>
          <p:spPr>
            <a:xfrm flipV="1">
              <a:off x="6276000" y="2834938"/>
              <a:ext cx="236059" cy="720892"/>
            </a:xfrm>
            <a:prstGeom prst="straightConnector1">
              <a:avLst/>
            </a:prstGeom>
            <a:ln>
              <a:solidFill>
                <a:srgbClr val="C00000"/>
              </a:solidFill>
              <a:headEnd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18AB2289-AC9E-A41A-1C8C-64561B67F66F}"/>
                </a:ext>
              </a:extLst>
            </p:cNvPr>
            <p:cNvCxnSpPr>
              <a:cxnSpLocks/>
              <a:stCxn id="165" idx="6"/>
              <a:endCxn id="156" idx="2"/>
            </p:cNvCxnSpPr>
            <p:nvPr/>
          </p:nvCxnSpPr>
          <p:spPr>
            <a:xfrm flipV="1">
              <a:off x="6692059" y="2979116"/>
              <a:ext cx="236059" cy="720893"/>
            </a:xfrm>
            <a:prstGeom prst="straightConnector1">
              <a:avLst/>
            </a:prstGeom>
            <a:ln>
              <a:solidFill>
                <a:srgbClr val="C00000"/>
              </a:solidFill>
              <a:headEnd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A487B617-2ECC-D3D5-A410-D29669B6A0D6}"/>
                </a:ext>
              </a:extLst>
            </p:cNvPr>
            <p:cNvCxnSpPr>
              <a:cxnSpLocks/>
              <a:stCxn id="164" idx="6"/>
              <a:endCxn id="102" idx="2"/>
            </p:cNvCxnSpPr>
            <p:nvPr/>
          </p:nvCxnSpPr>
          <p:spPr>
            <a:xfrm>
              <a:off x="6692059" y="3411652"/>
              <a:ext cx="236059" cy="144178"/>
            </a:xfrm>
            <a:prstGeom prst="straightConnector1">
              <a:avLst/>
            </a:prstGeom>
            <a:ln>
              <a:solidFill>
                <a:srgbClr val="C00000"/>
              </a:solidFill>
              <a:headEnd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78890CDE-C159-E96E-2FD8-04CC2EF7C911}"/>
                </a:ext>
              </a:extLst>
            </p:cNvPr>
            <p:cNvCxnSpPr>
              <a:cxnSpLocks/>
              <a:stCxn id="161" idx="6"/>
              <a:endCxn id="156" idx="2"/>
            </p:cNvCxnSpPr>
            <p:nvPr/>
          </p:nvCxnSpPr>
          <p:spPr>
            <a:xfrm flipV="1">
              <a:off x="6692059" y="2979116"/>
              <a:ext cx="236059" cy="144179"/>
            </a:xfrm>
            <a:prstGeom prst="straightConnector1">
              <a:avLst/>
            </a:prstGeom>
            <a:ln>
              <a:solidFill>
                <a:srgbClr val="C00000"/>
              </a:solidFill>
              <a:headEnd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18BE8BE6-C3CE-079E-14D2-C3B0FA563746}"/>
                </a:ext>
              </a:extLst>
            </p:cNvPr>
            <p:cNvCxnSpPr>
              <a:cxnSpLocks/>
              <a:stCxn id="164" idx="6"/>
              <a:endCxn id="156" idx="2"/>
            </p:cNvCxnSpPr>
            <p:nvPr/>
          </p:nvCxnSpPr>
          <p:spPr>
            <a:xfrm flipV="1">
              <a:off x="6692059" y="2979116"/>
              <a:ext cx="236059" cy="432536"/>
            </a:xfrm>
            <a:prstGeom prst="straightConnector1">
              <a:avLst/>
            </a:prstGeom>
            <a:ln>
              <a:solidFill>
                <a:srgbClr val="C00000"/>
              </a:solidFill>
              <a:headEnd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E605FEE7-E594-DEBC-1941-DC2866A905D4}"/>
                </a:ext>
              </a:extLst>
            </p:cNvPr>
            <p:cNvCxnSpPr>
              <a:cxnSpLocks/>
              <a:stCxn id="161" idx="6"/>
              <a:endCxn id="102" idx="2"/>
            </p:cNvCxnSpPr>
            <p:nvPr/>
          </p:nvCxnSpPr>
          <p:spPr>
            <a:xfrm>
              <a:off x="6692059" y="3123295"/>
              <a:ext cx="236059" cy="432535"/>
            </a:xfrm>
            <a:prstGeom prst="straightConnector1">
              <a:avLst/>
            </a:prstGeom>
            <a:ln>
              <a:solidFill>
                <a:srgbClr val="C00000"/>
              </a:solidFill>
              <a:headEnd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4C91217F-F28F-3E8B-C47B-5DB9494BAACD}"/>
                </a:ext>
              </a:extLst>
            </p:cNvPr>
            <p:cNvCxnSpPr>
              <a:cxnSpLocks/>
              <a:stCxn id="103" idx="6"/>
              <a:endCxn id="100" idx="2"/>
            </p:cNvCxnSpPr>
            <p:nvPr/>
          </p:nvCxnSpPr>
          <p:spPr>
            <a:xfrm>
              <a:off x="7108118" y="3267473"/>
              <a:ext cx="236059" cy="153334"/>
            </a:xfrm>
            <a:prstGeom prst="straightConnector1">
              <a:avLst/>
            </a:prstGeom>
            <a:ln>
              <a:solidFill>
                <a:srgbClr val="C00000"/>
              </a:solidFill>
              <a:headEnd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6F3F5F50-58FB-CF91-8976-BF2A676D9BC8}"/>
                </a:ext>
              </a:extLst>
            </p:cNvPr>
            <p:cNvCxnSpPr>
              <a:cxnSpLocks/>
              <a:stCxn id="160" idx="6"/>
              <a:endCxn id="102" idx="2"/>
            </p:cNvCxnSpPr>
            <p:nvPr/>
          </p:nvCxnSpPr>
          <p:spPr>
            <a:xfrm>
              <a:off x="6692059" y="2834938"/>
              <a:ext cx="236059" cy="720892"/>
            </a:xfrm>
            <a:prstGeom prst="straightConnector1">
              <a:avLst/>
            </a:prstGeom>
            <a:ln>
              <a:solidFill>
                <a:srgbClr val="C00000"/>
              </a:solidFill>
              <a:headEnd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2E2C0E44-0B6D-5310-F099-9E9F59E1761A}"/>
                </a:ext>
              </a:extLst>
            </p:cNvPr>
            <p:cNvCxnSpPr>
              <a:cxnSpLocks/>
              <a:stCxn id="156" idx="6"/>
              <a:endCxn id="101" idx="2"/>
            </p:cNvCxnSpPr>
            <p:nvPr/>
          </p:nvCxnSpPr>
          <p:spPr>
            <a:xfrm>
              <a:off x="7108118" y="2979116"/>
              <a:ext cx="236059" cy="153333"/>
            </a:xfrm>
            <a:prstGeom prst="straightConnector1">
              <a:avLst/>
            </a:prstGeom>
            <a:ln>
              <a:solidFill>
                <a:srgbClr val="C00000"/>
              </a:solidFill>
              <a:headEnd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5522AFB9-240F-0535-5269-79BA25F169E3}"/>
                </a:ext>
              </a:extLst>
            </p:cNvPr>
            <p:cNvCxnSpPr>
              <a:cxnSpLocks/>
              <a:stCxn id="165" idx="6"/>
              <a:endCxn id="102" idx="2"/>
            </p:cNvCxnSpPr>
            <p:nvPr/>
          </p:nvCxnSpPr>
          <p:spPr>
            <a:xfrm flipV="1">
              <a:off x="6692059" y="3555830"/>
              <a:ext cx="236059" cy="144179"/>
            </a:xfrm>
            <a:prstGeom prst="straightConnector1">
              <a:avLst/>
            </a:prstGeom>
            <a:ln>
              <a:solidFill>
                <a:srgbClr val="C00000"/>
              </a:solidFill>
              <a:headEnd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5089B7CF-43C6-848B-F0CA-17B45805F2AF}"/>
                </a:ext>
              </a:extLst>
            </p:cNvPr>
            <p:cNvCxnSpPr>
              <a:cxnSpLocks/>
              <a:stCxn id="165" idx="6"/>
              <a:endCxn id="103" idx="2"/>
            </p:cNvCxnSpPr>
            <p:nvPr/>
          </p:nvCxnSpPr>
          <p:spPr>
            <a:xfrm flipV="1">
              <a:off x="6692059" y="3267473"/>
              <a:ext cx="236059" cy="432536"/>
            </a:xfrm>
            <a:prstGeom prst="straightConnector1">
              <a:avLst/>
            </a:prstGeom>
            <a:ln>
              <a:solidFill>
                <a:srgbClr val="C00000"/>
              </a:solidFill>
              <a:headEnd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>
              <a:extLst>
                <a:ext uri="{FF2B5EF4-FFF2-40B4-BE49-F238E27FC236}">
                  <a16:creationId xmlns:a16="http://schemas.microsoft.com/office/drawing/2014/main" id="{6922E7EA-0132-F927-461A-025685E4B830}"/>
                </a:ext>
              </a:extLst>
            </p:cNvPr>
            <p:cNvCxnSpPr>
              <a:cxnSpLocks/>
              <a:stCxn id="164" idx="6"/>
              <a:endCxn id="103" idx="2"/>
            </p:cNvCxnSpPr>
            <p:nvPr/>
          </p:nvCxnSpPr>
          <p:spPr>
            <a:xfrm flipV="1">
              <a:off x="6692059" y="3267473"/>
              <a:ext cx="236059" cy="144179"/>
            </a:xfrm>
            <a:prstGeom prst="straightConnector1">
              <a:avLst/>
            </a:prstGeom>
            <a:ln>
              <a:solidFill>
                <a:srgbClr val="C00000"/>
              </a:solidFill>
              <a:headEnd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1FBFF489-9B5C-7A6A-ED68-4E990AB99FF3}"/>
              </a:ext>
            </a:extLst>
          </p:cNvPr>
          <p:cNvCxnSpPr>
            <a:cxnSpLocks/>
          </p:cNvCxnSpPr>
          <p:nvPr/>
        </p:nvCxnSpPr>
        <p:spPr>
          <a:xfrm>
            <a:off x="2961491" y="4916695"/>
            <a:ext cx="309636" cy="0"/>
          </a:xfrm>
          <a:prstGeom prst="straightConnector1">
            <a:avLst/>
          </a:prstGeom>
          <a:ln w="12700">
            <a:solidFill>
              <a:schemeClr val="accent2"/>
            </a:solidFill>
            <a:prstDash val="solid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Arrow Connector 166">
            <a:extLst>
              <a:ext uri="{FF2B5EF4-FFF2-40B4-BE49-F238E27FC236}">
                <a16:creationId xmlns:a16="http://schemas.microsoft.com/office/drawing/2014/main" id="{E59A02AE-3B62-C63C-156A-2F63C48D945F}"/>
              </a:ext>
            </a:extLst>
          </p:cNvPr>
          <p:cNvCxnSpPr>
            <a:cxnSpLocks/>
          </p:cNvCxnSpPr>
          <p:nvPr/>
        </p:nvCxnSpPr>
        <p:spPr>
          <a:xfrm>
            <a:off x="4942978" y="4916695"/>
            <a:ext cx="412365" cy="0"/>
          </a:xfrm>
          <a:prstGeom prst="straightConnector1">
            <a:avLst/>
          </a:prstGeom>
          <a:ln w="12700">
            <a:solidFill>
              <a:schemeClr val="accent2"/>
            </a:solidFill>
            <a:prstDash val="solid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54A2F828-2B33-93EB-541D-8C0A89C2E590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6080963" y="4930619"/>
            <a:ext cx="580660" cy="0"/>
          </a:xfrm>
          <a:prstGeom prst="straightConnector1">
            <a:avLst/>
          </a:prstGeom>
          <a:ln w="12700">
            <a:solidFill>
              <a:schemeClr val="accent2"/>
            </a:solidFill>
            <a:prstDash val="solid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Elbow Connector 168">
            <a:extLst>
              <a:ext uri="{FF2B5EF4-FFF2-40B4-BE49-F238E27FC236}">
                <a16:creationId xmlns:a16="http://schemas.microsoft.com/office/drawing/2014/main" id="{2E3FFCFC-E93A-EC6C-574B-9FBCDC83817D}"/>
              </a:ext>
            </a:extLst>
          </p:cNvPr>
          <p:cNvCxnSpPr>
            <a:cxnSpLocks/>
          </p:cNvCxnSpPr>
          <p:nvPr/>
        </p:nvCxnSpPr>
        <p:spPr>
          <a:xfrm rot="5400000" flipH="1">
            <a:off x="3630563" y="5269182"/>
            <a:ext cx="144179" cy="416059"/>
          </a:xfrm>
          <a:prstGeom prst="bentConnector3">
            <a:avLst>
              <a:gd name="adj1" fmla="val -158553"/>
            </a:avLst>
          </a:prstGeom>
          <a:ln w="12700"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Rectangle 169">
            <a:extLst>
              <a:ext uri="{FF2B5EF4-FFF2-40B4-BE49-F238E27FC236}">
                <a16:creationId xmlns:a16="http://schemas.microsoft.com/office/drawing/2014/main" id="{2F3A027A-0422-4FFA-30A1-27A3087E329A}"/>
              </a:ext>
            </a:extLst>
          </p:cNvPr>
          <p:cNvSpPr/>
          <p:nvPr/>
        </p:nvSpPr>
        <p:spPr>
          <a:xfrm>
            <a:off x="3404623" y="5439230"/>
            <a:ext cx="1415399" cy="1097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2" name="Picture 171">
            <a:extLst>
              <a:ext uri="{FF2B5EF4-FFF2-40B4-BE49-F238E27FC236}">
                <a16:creationId xmlns:a16="http://schemas.microsoft.com/office/drawing/2014/main" id="{21541039-F3A1-7B5F-D690-CF63DBA28C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0912" y="4827628"/>
            <a:ext cx="165100" cy="152400"/>
          </a:xfrm>
          <a:prstGeom prst="rect">
            <a:avLst/>
          </a:prstGeom>
        </p:spPr>
      </p:pic>
      <p:sp>
        <p:nvSpPr>
          <p:cNvPr id="174" name="Rectangle 173">
            <a:extLst>
              <a:ext uri="{FF2B5EF4-FFF2-40B4-BE49-F238E27FC236}">
                <a16:creationId xmlns:a16="http://schemas.microsoft.com/office/drawing/2014/main" id="{6F0D1C08-DFE1-8047-B07E-9D484B1F3CAC}"/>
              </a:ext>
            </a:extLst>
          </p:cNvPr>
          <p:cNvSpPr/>
          <p:nvPr/>
        </p:nvSpPr>
        <p:spPr>
          <a:xfrm>
            <a:off x="8973970" y="4633307"/>
            <a:ext cx="1737573" cy="59462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/>
              <a:t>Environment</a:t>
            </a:r>
          </a:p>
        </p:txBody>
      </p:sp>
      <p:cxnSp>
        <p:nvCxnSpPr>
          <p:cNvPr id="183" name="Elbow Connector 182">
            <a:extLst>
              <a:ext uri="{FF2B5EF4-FFF2-40B4-BE49-F238E27FC236}">
                <a16:creationId xmlns:a16="http://schemas.microsoft.com/office/drawing/2014/main" id="{8F8A6D6D-FF87-E905-A30A-7F0AD8557674}"/>
              </a:ext>
            </a:extLst>
          </p:cNvPr>
          <p:cNvCxnSpPr>
            <a:cxnSpLocks/>
            <a:stCxn id="174" idx="2"/>
          </p:cNvCxnSpPr>
          <p:nvPr/>
        </p:nvCxnSpPr>
        <p:spPr>
          <a:xfrm rot="5400000">
            <a:off x="6714149" y="2514465"/>
            <a:ext cx="415142" cy="5842075"/>
          </a:xfrm>
          <a:prstGeom prst="bentConnector2">
            <a:avLst/>
          </a:prstGeom>
          <a:ln w="127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F6002CD2-F15B-4DED-5BB6-F2F31A18C640}"/>
              </a:ext>
            </a:extLst>
          </p:cNvPr>
          <p:cNvSpPr/>
          <p:nvPr/>
        </p:nvSpPr>
        <p:spPr>
          <a:xfrm>
            <a:off x="6661623" y="4633307"/>
            <a:ext cx="1737573" cy="59462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0A36F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rgbClr val="0A36FF"/>
                </a:solidFill>
              </a:rPr>
              <a:t>Shield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1D91FF8-A6ED-1395-6516-8F8CB18B9319}"/>
              </a:ext>
            </a:extLst>
          </p:cNvPr>
          <p:cNvCxnSpPr>
            <a:cxnSpLocks/>
            <a:stCxn id="12" idx="3"/>
            <a:endCxn id="174" idx="1"/>
          </p:cNvCxnSpPr>
          <p:nvPr/>
        </p:nvCxnSpPr>
        <p:spPr>
          <a:xfrm>
            <a:off x="8399196" y="4930619"/>
            <a:ext cx="574774" cy="0"/>
          </a:xfrm>
          <a:prstGeom prst="straightConnector1">
            <a:avLst/>
          </a:prstGeom>
          <a:ln w="12700">
            <a:solidFill>
              <a:schemeClr val="accent2"/>
            </a:solidFill>
            <a:prstDash val="solid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6156813-4174-2712-A791-3592F92837FE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7530410" y="4083121"/>
            <a:ext cx="0" cy="550186"/>
          </a:xfrm>
          <a:prstGeom prst="straightConnector1">
            <a:avLst/>
          </a:prstGeom>
          <a:ln w="12700">
            <a:solidFill>
              <a:srgbClr val="0A36FF"/>
            </a:solidFill>
            <a:prstDash val="solid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8722E0BF-A52C-A32B-570E-664D87151D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3323" y="2468787"/>
            <a:ext cx="482600" cy="2413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7B3D2EB-36E0-DC60-436D-2F62CD4601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2509" y="3429181"/>
            <a:ext cx="1955800" cy="6096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8ED7B86-78D9-D3D2-D206-1DFE7B10DA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15876" y="4796044"/>
            <a:ext cx="584200" cy="2413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5FF2B87-3743-443E-5095-280CF45A42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29470" y="5697012"/>
            <a:ext cx="2984500" cy="24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127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8" name="Elbow Connector 187">
            <a:extLst>
              <a:ext uri="{FF2B5EF4-FFF2-40B4-BE49-F238E27FC236}">
                <a16:creationId xmlns:a16="http://schemas.microsoft.com/office/drawing/2014/main" id="{0E3D74B6-D3EF-0027-F084-8D33ED9AEF91}"/>
              </a:ext>
            </a:extLst>
          </p:cNvPr>
          <p:cNvCxnSpPr>
            <a:cxnSpLocks/>
          </p:cNvCxnSpPr>
          <p:nvPr/>
        </p:nvCxnSpPr>
        <p:spPr>
          <a:xfrm rot="5400000" flipH="1">
            <a:off x="6150711" y="1409769"/>
            <a:ext cx="384797" cy="6999295"/>
          </a:xfrm>
          <a:prstGeom prst="bentConnector5">
            <a:avLst>
              <a:gd name="adj1" fmla="val -59408"/>
              <a:gd name="adj2" fmla="val -11"/>
              <a:gd name="adj3" fmla="val 228398"/>
            </a:avLst>
          </a:prstGeom>
          <a:ln w="12700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A35A2C-F8D7-DDED-E56E-0EC9F2E6D16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Learning through interaction with the environment</a:t>
            </a:r>
          </a:p>
          <a:p>
            <a:r>
              <a:rPr lang="en-US" b="1" dirty="0"/>
              <a:t>Reward shaping</a:t>
            </a:r>
            <a:r>
              <a:rPr lang="en-US" dirty="0"/>
              <a:t>: modify the feedback to the network (e.g., constraints violations, …)</a:t>
            </a:r>
          </a:p>
          <a:p>
            <a:r>
              <a:rPr lang="en-US" b="1" dirty="0"/>
              <a:t>Residual learning: </a:t>
            </a:r>
            <a:r>
              <a:rPr lang="en-US" dirty="0"/>
              <a:t>additive, multiplicative, time varying, …</a:t>
            </a:r>
          </a:p>
          <a:p>
            <a:r>
              <a:rPr lang="en-US" b="1" dirty="0"/>
              <a:t>Shielding</a:t>
            </a:r>
            <a:r>
              <a:rPr lang="en-US" dirty="0"/>
              <a:t>: Define a filter            to correct the agent when some specifications are not met </a:t>
            </a:r>
          </a:p>
          <a:p>
            <a:pPr lvl="1"/>
            <a:r>
              <a:rPr lang="en-US" dirty="0"/>
              <a:t>Project on the desired set</a:t>
            </a:r>
          </a:p>
          <a:p>
            <a:pPr lvl="1"/>
            <a:r>
              <a:rPr lang="en-US" dirty="0"/>
              <a:t>Use a known fallback controller</a:t>
            </a:r>
          </a:p>
          <a:p>
            <a:endParaRPr lang="en-US" dirty="0"/>
          </a:p>
        </p:txBody>
      </p: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783ADF68-4864-5E46-7CC8-7AB60DFAF9C5}"/>
              </a:ext>
            </a:extLst>
          </p:cNvPr>
          <p:cNvGrpSpPr/>
          <p:nvPr/>
        </p:nvGrpSpPr>
        <p:grpSpPr>
          <a:xfrm>
            <a:off x="10092479" y="255259"/>
            <a:ext cx="1640541" cy="1761565"/>
            <a:chOff x="5614147" y="2649074"/>
            <a:chExt cx="1640541" cy="1761565"/>
          </a:xfrm>
        </p:grpSpPr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E0E6C62F-A64B-21CE-7BEC-02B3DC562937}"/>
                </a:ext>
              </a:extLst>
            </p:cNvPr>
            <p:cNvSpPr/>
            <p:nvPr/>
          </p:nvSpPr>
          <p:spPr>
            <a:xfrm>
              <a:off x="5614147" y="2649074"/>
              <a:ext cx="1640541" cy="17615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B2DC01B9-98B4-CFF2-98D6-5C5D6D0E4616}"/>
                </a:ext>
              </a:extLst>
            </p:cNvPr>
            <p:cNvGrpSpPr/>
            <p:nvPr/>
          </p:nvGrpSpPr>
          <p:grpSpPr>
            <a:xfrm>
              <a:off x="5720458" y="2727064"/>
              <a:ext cx="1428177" cy="1498004"/>
              <a:chOff x="5719417" y="2453531"/>
              <a:chExt cx="1428177" cy="1498004"/>
            </a:xfrm>
          </p:grpSpPr>
          <p:grpSp>
            <p:nvGrpSpPr>
              <p:cNvPr id="107" name="Group 106">
                <a:extLst>
                  <a:ext uri="{FF2B5EF4-FFF2-40B4-BE49-F238E27FC236}">
                    <a16:creationId xmlns:a16="http://schemas.microsoft.com/office/drawing/2014/main" id="{5C4BF438-E08C-2C57-F197-EC793473326B}"/>
                  </a:ext>
                </a:extLst>
              </p:cNvPr>
              <p:cNvGrpSpPr/>
              <p:nvPr/>
            </p:nvGrpSpPr>
            <p:grpSpPr>
              <a:xfrm>
                <a:off x="5719417" y="2906464"/>
                <a:ext cx="1428177" cy="1045071"/>
                <a:chOff x="6096000" y="2744938"/>
                <a:chExt cx="1428177" cy="1045071"/>
              </a:xfrm>
            </p:grpSpPr>
            <p:grpSp>
              <p:nvGrpSpPr>
                <p:cNvPr id="109" name="Group 108">
                  <a:extLst>
                    <a:ext uri="{FF2B5EF4-FFF2-40B4-BE49-F238E27FC236}">
                      <a16:creationId xmlns:a16="http://schemas.microsoft.com/office/drawing/2014/main" id="{CE6234A4-CB89-AC0C-36D5-211D8496901C}"/>
                    </a:ext>
                  </a:extLst>
                </p:cNvPr>
                <p:cNvGrpSpPr/>
                <p:nvPr/>
              </p:nvGrpSpPr>
              <p:grpSpPr>
                <a:xfrm>
                  <a:off x="6096000" y="2744938"/>
                  <a:ext cx="1428177" cy="1045071"/>
                  <a:chOff x="6096000" y="2744938"/>
                  <a:chExt cx="1428177" cy="1045071"/>
                </a:xfrm>
              </p:grpSpPr>
              <p:grpSp>
                <p:nvGrpSpPr>
                  <p:cNvPr id="140" name="Group 139">
                    <a:extLst>
                      <a:ext uri="{FF2B5EF4-FFF2-40B4-BE49-F238E27FC236}">
                        <a16:creationId xmlns:a16="http://schemas.microsoft.com/office/drawing/2014/main" id="{EB277E72-42E4-F1DE-10FF-755B5F526159}"/>
                      </a:ext>
                    </a:extLst>
                  </p:cNvPr>
                  <p:cNvGrpSpPr/>
                  <p:nvPr/>
                </p:nvGrpSpPr>
                <p:grpSpPr>
                  <a:xfrm>
                    <a:off x="6512059" y="2744938"/>
                    <a:ext cx="180000" cy="1045071"/>
                    <a:chOff x="6512059" y="2744938"/>
                    <a:chExt cx="180000" cy="1045071"/>
                  </a:xfrm>
                </p:grpSpPr>
                <p:sp>
                  <p:nvSpPr>
                    <p:cNvPr id="152" name="Oval 151">
                      <a:extLst>
                        <a:ext uri="{FF2B5EF4-FFF2-40B4-BE49-F238E27FC236}">
                          <a16:creationId xmlns:a16="http://schemas.microsoft.com/office/drawing/2014/main" id="{6CAEAE7D-059D-CB6F-11AD-F71165CF178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12059" y="2744938"/>
                      <a:ext cx="180000" cy="180000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3" name="Oval 152">
                      <a:extLst>
                        <a:ext uri="{FF2B5EF4-FFF2-40B4-BE49-F238E27FC236}">
                          <a16:creationId xmlns:a16="http://schemas.microsoft.com/office/drawing/2014/main" id="{4D087F26-A6F1-AAD9-D437-CBFA62257D1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12059" y="3033295"/>
                      <a:ext cx="180000" cy="180000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4" name="Oval 153">
                      <a:extLst>
                        <a:ext uri="{FF2B5EF4-FFF2-40B4-BE49-F238E27FC236}">
                          <a16:creationId xmlns:a16="http://schemas.microsoft.com/office/drawing/2014/main" id="{1DCACB64-88D1-4845-74F8-F56A9663CEA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12059" y="3321652"/>
                      <a:ext cx="180000" cy="180000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5" name="Oval 154">
                      <a:extLst>
                        <a:ext uri="{FF2B5EF4-FFF2-40B4-BE49-F238E27FC236}">
                          <a16:creationId xmlns:a16="http://schemas.microsoft.com/office/drawing/2014/main" id="{685CAE52-3029-F382-070F-26DB93EDEA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12059" y="3610009"/>
                      <a:ext cx="180000" cy="180000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41" name="Group 140">
                    <a:extLst>
                      <a:ext uri="{FF2B5EF4-FFF2-40B4-BE49-F238E27FC236}">
                        <a16:creationId xmlns:a16="http://schemas.microsoft.com/office/drawing/2014/main" id="{9B2E6981-9F47-7FDD-2F73-B56649D6759E}"/>
                      </a:ext>
                    </a:extLst>
                  </p:cNvPr>
                  <p:cNvGrpSpPr/>
                  <p:nvPr/>
                </p:nvGrpSpPr>
                <p:grpSpPr>
                  <a:xfrm>
                    <a:off x="6096000" y="2889116"/>
                    <a:ext cx="180000" cy="756714"/>
                    <a:chOff x="6096000" y="2909455"/>
                    <a:chExt cx="180000" cy="756714"/>
                  </a:xfrm>
                </p:grpSpPr>
                <p:sp>
                  <p:nvSpPr>
                    <p:cNvPr id="149" name="Oval 148">
                      <a:extLst>
                        <a:ext uri="{FF2B5EF4-FFF2-40B4-BE49-F238E27FC236}">
                          <a16:creationId xmlns:a16="http://schemas.microsoft.com/office/drawing/2014/main" id="{FB4B33B2-1E14-C9D3-F9C3-9A30908601C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96000" y="3486169"/>
                      <a:ext cx="180000" cy="180000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0" name="Oval 149">
                      <a:extLst>
                        <a:ext uri="{FF2B5EF4-FFF2-40B4-BE49-F238E27FC236}">
                          <a16:creationId xmlns:a16="http://schemas.microsoft.com/office/drawing/2014/main" id="{DB05FEAB-0935-F1A2-AC1E-AACB31AC7F4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96000" y="3197812"/>
                      <a:ext cx="180000" cy="180000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1" name="Oval 150">
                      <a:extLst>
                        <a:ext uri="{FF2B5EF4-FFF2-40B4-BE49-F238E27FC236}">
                          <a16:creationId xmlns:a16="http://schemas.microsoft.com/office/drawing/2014/main" id="{0E63DAD6-6686-CFFD-C746-6CAD230E271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96000" y="2909455"/>
                      <a:ext cx="180000" cy="180000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42" name="Group 141">
                    <a:extLst>
                      <a:ext uri="{FF2B5EF4-FFF2-40B4-BE49-F238E27FC236}">
                        <a16:creationId xmlns:a16="http://schemas.microsoft.com/office/drawing/2014/main" id="{A6E2B7C3-FC16-D90F-ED36-92BD4D280619}"/>
                      </a:ext>
                    </a:extLst>
                  </p:cNvPr>
                  <p:cNvGrpSpPr/>
                  <p:nvPr/>
                </p:nvGrpSpPr>
                <p:grpSpPr>
                  <a:xfrm>
                    <a:off x="6928118" y="2889116"/>
                    <a:ext cx="180000" cy="756714"/>
                    <a:chOff x="6512059" y="4763437"/>
                    <a:chExt cx="180000" cy="756714"/>
                  </a:xfrm>
                </p:grpSpPr>
                <p:sp>
                  <p:nvSpPr>
                    <p:cNvPr id="146" name="Oval 145">
                      <a:extLst>
                        <a:ext uri="{FF2B5EF4-FFF2-40B4-BE49-F238E27FC236}">
                          <a16:creationId xmlns:a16="http://schemas.microsoft.com/office/drawing/2014/main" id="{A8BF7ADB-5DEF-65F2-B526-99CDBC55D2C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12059" y="5340151"/>
                      <a:ext cx="180000" cy="180000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7" name="Oval 146">
                      <a:extLst>
                        <a:ext uri="{FF2B5EF4-FFF2-40B4-BE49-F238E27FC236}">
                          <a16:creationId xmlns:a16="http://schemas.microsoft.com/office/drawing/2014/main" id="{255E1BBA-F880-1AF8-6233-3A1CE2F069D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12059" y="5051794"/>
                      <a:ext cx="180000" cy="180000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8" name="Oval 147">
                      <a:extLst>
                        <a:ext uri="{FF2B5EF4-FFF2-40B4-BE49-F238E27FC236}">
                          <a16:creationId xmlns:a16="http://schemas.microsoft.com/office/drawing/2014/main" id="{20441D41-3908-CF9A-5CCD-18419DA7E3D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12059" y="4763437"/>
                      <a:ext cx="180000" cy="180000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43" name="Group 142">
                    <a:extLst>
                      <a:ext uri="{FF2B5EF4-FFF2-40B4-BE49-F238E27FC236}">
                        <a16:creationId xmlns:a16="http://schemas.microsoft.com/office/drawing/2014/main" id="{595BABD8-EB19-F002-276C-0DFDCCF9B2E2}"/>
                      </a:ext>
                    </a:extLst>
                  </p:cNvPr>
                  <p:cNvGrpSpPr/>
                  <p:nvPr/>
                </p:nvGrpSpPr>
                <p:grpSpPr>
                  <a:xfrm>
                    <a:off x="7344177" y="3042449"/>
                    <a:ext cx="180000" cy="468358"/>
                    <a:chOff x="6512059" y="5628508"/>
                    <a:chExt cx="180000" cy="468358"/>
                  </a:xfrm>
                </p:grpSpPr>
                <p:sp>
                  <p:nvSpPr>
                    <p:cNvPr id="144" name="Oval 143">
                      <a:extLst>
                        <a:ext uri="{FF2B5EF4-FFF2-40B4-BE49-F238E27FC236}">
                          <a16:creationId xmlns:a16="http://schemas.microsoft.com/office/drawing/2014/main" id="{C7554262-5230-7F3F-3A26-DDE93C97773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12059" y="5916866"/>
                      <a:ext cx="180000" cy="180000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5" name="Oval 144">
                      <a:extLst>
                        <a:ext uri="{FF2B5EF4-FFF2-40B4-BE49-F238E27FC236}">
                          <a16:creationId xmlns:a16="http://schemas.microsoft.com/office/drawing/2014/main" id="{742789AE-CA0D-3BF9-DC9D-01687598753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12059" y="5628508"/>
                      <a:ext cx="180000" cy="180000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cxnSp>
              <p:nvCxnSpPr>
                <p:cNvPr id="110" name="Straight Arrow Connector 109">
                  <a:extLst>
                    <a:ext uri="{FF2B5EF4-FFF2-40B4-BE49-F238E27FC236}">
                      <a16:creationId xmlns:a16="http://schemas.microsoft.com/office/drawing/2014/main" id="{5DFF6B38-4C53-52A1-24B8-CD9C05A70274}"/>
                    </a:ext>
                  </a:extLst>
                </p:cNvPr>
                <p:cNvCxnSpPr>
                  <a:stCxn id="151" idx="6"/>
                  <a:endCxn id="152" idx="2"/>
                </p:cNvCxnSpPr>
                <p:nvPr/>
              </p:nvCxnSpPr>
              <p:spPr>
                <a:xfrm flipV="1">
                  <a:off x="6276000" y="2834938"/>
                  <a:ext cx="236059" cy="144178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1" name="Straight Arrow Connector 110">
                  <a:extLst>
                    <a:ext uri="{FF2B5EF4-FFF2-40B4-BE49-F238E27FC236}">
                      <a16:creationId xmlns:a16="http://schemas.microsoft.com/office/drawing/2014/main" id="{BE1FAB6B-E6D9-815B-BF05-47F61A52CB88}"/>
                    </a:ext>
                  </a:extLst>
                </p:cNvPr>
                <p:cNvCxnSpPr>
                  <a:cxnSpLocks/>
                  <a:stCxn id="150" idx="6"/>
                  <a:endCxn id="152" idx="2"/>
                </p:cNvCxnSpPr>
                <p:nvPr/>
              </p:nvCxnSpPr>
              <p:spPr>
                <a:xfrm flipV="1">
                  <a:off x="6276000" y="2834938"/>
                  <a:ext cx="236059" cy="432535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2" name="Straight Arrow Connector 111">
                  <a:extLst>
                    <a:ext uri="{FF2B5EF4-FFF2-40B4-BE49-F238E27FC236}">
                      <a16:creationId xmlns:a16="http://schemas.microsoft.com/office/drawing/2014/main" id="{C8E78557-871E-E248-C559-295A22A59001}"/>
                    </a:ext>
                  </a:extLst>
                </p:cNvPr>
                <p:cNvCxnSpPr>
                  <a:cxnSpLocks/>
                  <a:stCxn id="149" idx="6"/>
                  <a:endCxn id="153" idx="2"/>
                </p:cNvCxnSpPr>
                <p:nvPr/>
              </p:nvCxnSpPr>
              <p:spPr>
                <a:xfrm flipV="1">
                  <a:off x="6276000" y="3123295"/>
                  <a:ext cx="236059" cy="432535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3" name="Straight Arrow Connector 112">
                  <a:extLst>
                    <a:ext uri="{FF2B5EF4-FFF2-40B4-BE49-F238E27FC236}">
                      <a16:creationId xmlns:a16="http://schemas.microsoft.com/office/drawing/2014/main" id="{DE90EE1E-ACE6-42EC-7135-3A32930EDC10}"/>
                    </a:ext>
                  </a:extLst>
                </p:cNvPr>
                <p:cNvCxnSpPr>
                  <a:cxnSpLocks/>
                  <a:stCxn id="150" idx="6"/>
                  <a:endCxn id="155" idx="2"/>
                </p:cNvCxnSpPr>
                <p:nvPr/>
              </p:nvCxnSpPr>
              <p:spPr>
                <a:xfrm>
                  <a:off x="6276000" y="3267473"/>
                  <a:ext cx="236059" cy="432536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" name="Straight Arrow Connector 113">
                  <a:extLst>
                    <a:ext uri="{FF2B5EF4-FFF2-40B4-BE49-F238E27FC236}">
                      <a16:creationId xmlns:a16="http://schemas.microsoft.com/office/drawing/2014/main" id="{8498D6EB-BE77-AC98-5387-899F133FC722}"/>
                    </a:ext>
                  </a:extLst>
                </p:cNvPr>
                <p:cNvCxnSpPr>
                  <a:cxnSpLocks/>
                  <a:stCxn id="150" idx="6"/>
                  <a:endCxn id="154" idx="2"/>
                </p:cNvCxnSpPr>
                <p:nvPr/>
              </p:nvCxnSpPr>
              <p:spPr>
                <a:xfrm>
                  <a:off x="6276000" y="3267473"/>
                  <a:ext cx="236059" cy="144179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5" name="Straight Arrow Connector 114">
                  <a:extLst>
                    <a:ext uri="{FF2B5EF4-FFF2-40B4-BE49-F238E27FC236}">
                      <a16:creationId xmlns:a16="http://schemas.microsoft.com/office/drawing/2014/main" id="{3DFB1088-B6B1-EAD1-6255-00A863679593}"/>
                    </a:ext>
                  </a:extLst>
                </p:cNvPr>
                <p:cNvCxnSpPr>
                  <a:cxnSpLocks/>
                  <a:stCxn id="151" idx="6"/>
                  <a:endCxn id="155" idx="2"/>
                </p:cNvCxnSpPr>
                <p:nvPr/>
              </p:nvCxnSpPr>
              <p:spPr>
                <a:xfrm>
                  <a:off x="6276000" y="2979116"/>
                  <a:ext cx="236059" cy="720893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6" name="Straight Arrow Connector 115">
                  <a:extLst>
                    <a:ext uri="{FF2B5EF4-FFF2-40B4-BE49-F238E27FC236}">
                      <a16:creationId xmlns:a16="http://schemas.microsoft.com/office/drawing/2014/main" id="{03B41849-2431-5AE9-25C5-7F8C6E5F43AB}"/>
                    </a:ext>
                  </a:extLst>
                </p:cNvPr>
                <p:cNvCxnSpPr>
                  <a:cxnSpLocks/>
                  <a:stCxn id="151" idx="6"/>
                  <a:endCxn id="154" idx="2"/>
                </p:cNvCxnSpPr>
                <p:nvPr/>
              </p:nvCxnSpPr>
              <p:spPr>
                <a:xfrm>
                  <a:off x="6276000" y="2979116"/>
                  <a:ext cx="236059" cy="432536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7" name="Straight Arrow Connector 116">
                  <a:extLst>
                    <a:ext uri="{FF2B5EF4-FFF2-40B4-BE49-F238E27FC236}">
                      <a16:creationId xmlns:a16="http://schemas.microsoft.com/office/drawing/2014/main" id="{2C3A16DA-A86D-FEB2-7D78-FFAAB22260F5}"/>
                    </a:ext>
                  </a:extLst>
                </p:cNvPr>
                <p:cNvCxnSpPr>
                  <a:cxnSpLocks/>
                  <a:stCxn id="151" idx="6"/>
                  <a:endCxn id="153" idx="2"/>
                </p:cNvCxnSpPr>
                <p:nvPr/>
              </p:nvCxnSpPr>
              <p:spPr>
                <a:xfrm>
                  <a:off x="6276000" y="2979116"/>
                  <a:ext cx="236059" cy="144179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8" name="Straight Arrow Connector 117">
                  <a:extLst>
                    <a:ext uri="{FF2B5EF4-FFF2-40B4-BE49-F238E27FC236}">
                      <a16:creationId xmlns:a16="http://schemas.microsoft.com/office/drawing/2014/main" id="{27F5E9BC-ED78-E282-3EE3-A63797F64B4E}"/>
                    </a:ext>
                  </a:extLst>
                </p:cNvPr>
                <p:cNvCxnSpPr>
                  <a:cxnSpLocks/>
                  <a:stCxn id="147" idx="6"/>
                  <a:endCxn id="145" idx="2"/>
                </p:cNvCxnSpPr>
                <p:nvPr/>
              </p:nvCxnSpPr>
              <p:spPr>
                <a:xfrm flipV="1">
                  <a:off x="7108118" y="3132449"/>
                  <a:ext cx="236059" cy="135024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9" name="Straight Arrow Connector 118">
                  <a:extLst>
                    <a:ext uri="{FF2B5EF4-FFF2-40B4-BE49-F238E27FC236}">
                      <a16:creationId xmlns:a16="http://schemas.microsoft.com/office/drawing/2014/main" id="{D98670F2-7A4A-DE96-EF7E-78450E3BC861}"/>
                    </a:ext>
                  </a:extLst>
                </p:cNvPr>
                <p:cNvCxnSpPr>
                  <a:cxnSpLocks/>
                  <a:stCxn id="146" idx="6"/>
                  <a:endCxn id="144" idx="2"/>
                </p:cNvCxnSpPr>
                <p:nvPr/>
              </p:nvCxnSpPr>
              <p:spPr>
                <a:xfrm flipV="1">
                  <a:off x="7108118" y="3420807"/>
                  <a:ext cx="236059" cy="135023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0" name="Straight Arrow Connector 119">
                  <a:extLst>
                    <a:ext uri="{FF2B5EF4-FFF2-40B4-BE49-F238E27FC236}">
                      <a16:creationId xmlns:a16="http://schemas.microsoft.com/office/drawing/2014/main" id="{71D88ED8-3CB5-8382-1D15-492C444F6D16}"/>
                    </a:ext>
                  </a:extLst>
                </p:cNvPr>
                <p:cNvCxnSpPr>
                  <a:cxnSpLocks/>
                  <a:stCxn id="150" idx="6"/>
                  <a:endCxn id="153" idx="2"/>
                </p:cNvCxnSpPr>
                <p:nvPr/>
              </p:nvCxnSpPr>
              <p:spPr>
                <a:xfrm flipV="1">
                  <a:off x="6276000" y="3123295"/>
                  <a:ext cx="236059" cy="144178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1" name="Straight Arrow Connector 120">
                  <a:extLst>
                    <a:ext uri="{FF2B5EF4-FFF2-40B4-BE49-F238E27FC236}">
                      <a16:creationId xmlns:a16="http://schemas.microsoft.com/office/drawing/2014/main" id="{75B20CB8-0850-1D3F-FF10-383A131C8981}"/>
                    </a:ext>
                  </a:extLst>
                </p:cNvPr>
                <p:cNvCxnSpPr>
                  <a:cxnSpLocks/>
                  <a:stCxn id="153" idx="6"/>
                  <a:endCxn id="147" idx="2"/>
                </p:cNvCxnSpPr>
                <p:nvPr/>
              </p:nvCxnSpPr>
              <p:spPr>
                <a:xfrm>
                  <a:off x="6692059" y="3123295"/>
                  <a:ext cx="236059" cy="144178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2" name="Straight Arrow Connector 121">
                  <a:extLst>
                    <a:ext uri="{FF2B5EF4-FFF2-40B4-BE49-F238E27FC236}">
                      <a16:creationId xmlns:a16="http://schemas.microsoft.com/office/drawing/2014/main" id="{140CCC97-179C-1BBC-BE4E-150490BF37C2}"/>
                    </a:ext>
                  </a:extLst>
                </p:cNvPr>
                <p:cNvCxnSpPr>
                  <a:cxnSpLocks/>
                  <a:stCxn id="152" idx="6"/>
                  <a:endCxn id="147" idx="2"/>
                </p:cNvCxnSpPr>
                <p:nvPr/>
              </p:nvCxnSpPr>
              <p:spPr>
                <a:xfrm>
                  <a:off x="6692059" y="2834938"/>
                  <a:ext cx="236059" cy="432535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3" name="Straight Arrow Connector 122">
                  <a:extLst>
                    <a:ext uri="{FF2B5EF4-FFF2-40B4-BE49-F238E27FC236}">
                      <a16:creationId xmlns:a16="http://schemas.microsoft.com/office/drawing/2014/main" id="{2B7E26A7-75B2-0777-6443-896D0EE1B2BF}"/>
                    </a:ext>
                  </a:extLst>
                </p:cNvPr>
                <p:cNvCxnSpPr>
                  <a:cxnSpLocks/>
                  <a:stCxn id="152" idx="6"/>
                  <a:endCxn id="148" idx="2"/>
                </p:cNvCxnSpPr>
                <p:nvPr/>
              </p:nvCxnSpPr>
              <p:spPr>
                <a:xfrm>
                  <a:off x="6692059" y="2834938"/>
                  <a:ext cx="236059" cy="144178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4" name="Straight Arrow Connector 123">
                  <a:extLst>
                    <a:ext uri="{FF2B5EF4-FFF2-40B4-BE49-F238E27FC236}">
                      <a16:creationId xmlns:a16="http://schemas.microsoft.com/office/drawing/2014/main" id="{5009B4F0-5E9E-0D9F-87B0-4A84B58CFE70}"/>
                    </a:ext>
                  </a:extLst>
                </p:cNvPr>
                <p:cNvCxnSpPr>
                  <a:cxnSpLocks/>
                  <a:stCxn id="149" idx="6"/>
                  <a:endCxn id="155" idx="2"/>
                </p:cNvCxnSpPr>
                <p:nvPr/>
              </p:nvCxnSpPr>
              <p:spPr>
                <a:xfrm>
                  <a:off x="6276000" y="3555830"/>
                  <a:ext cx="236059" cy="144179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5" name="Straight Arrow Connector 124">
                  <a:extLst>
                    <a:ext uri="{FF2B5EF4-FFF2-40B4-BE49-F238E27FC236}">
                      <a16:creationId xmlns:a16="http://schemas.microsoft.com/office/drawing/2014/main" id="{6A6C841D-1CDA-33FC-84BF-37C7D5B65D41}"/>
                    </a:ext>
                  </a:extLst>
                </p:cNvPr>
                <p:cNvCxnSpPr>
                  <a:cxnSpLocks/>
                  <a:stCxn id="149" idx="6"/>
                  <a:endCxn id="154" idx="2"/>
                </p:cNvCxnSpPr>
                <p:nvPr/>
              </p:nvCxnSpPr>
              <p:spPr>
                <a:xfrm flipV="1">
                  <a:off x="6276000" y="3411652"/>
                  <a:ext cx="236059" cy="144178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6" name="Straight Arrow Connector 125">
                  <a:extLst>
                    <a:ext uri="{FF2B5EF4-FFF2-40B4-BE49-F238E27FC236}">
                      <a16:creationId xmlns:a16="http://schemas.microsoft.com/office/drawing/2014/main" id="{421E21D1-3EB0-3EB6-3DC3-AF391D2F07B9}"/>
                    </a:ext>
                  </a:extLst>
                </p:cNvPr>
                <p:cNvCxnSpPr>
                  <a:cxnSpLocks/>
                  <a:stCxn id="148" idx="6"/>
                  <a:endCxn id="144" idx="2"/>
                </p:cNvCxnSpPr>
                <p:nvPr/>
              </p:nvCxnSpPr>
              <p:spPr>
                <a:xfrm>
                  <a:off x="7108118" y="2979116"/>
                  <a:ext cx="236059" cy="441691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Straight Arrow Connector 126">
                  <a:extLst>
                    <a:ext uri="{FF2B5EF4-FFF2-40B4-BE49-F238E27FC236}">
                      <a16:creationId xmlns:a16="http://schemas.microsoft.com/office/drawing/2014/main" id="{D20B612B-6DB2-F94D-3658-F0F26D0533C1}"/>
                    </a:ext>
                  </a:extLst>
                </p:cNvPr>
                <p:cNvCxnSpPr>
                  <a:cxnSpLocks/>
                  <a:stCxn id="146" idx="6"/>
                  <a:endCxn id="145" idx="2"/>
                </p:cNvCxnSpPr>
                <p:nvPr/>
              </p:nvCxnSpPr>
              <p:spPr>
                <a:xfrm flipV="1">
                  <a:off x="7108118" y="3132449"/>
                  <a:ext cx="236059" cy="423381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Straight Arrow Connector 127">
                  <a:extLst>
                    <a:ext uri="{FF2B5EF4-FFF2-40B4-BE49-F238E27FC236}">
                      <a16:creationId xmlns:a16="http://schemas.microsoft.com/office/drawing/2014/main" id="{104758F8-FDAB-6050-6EEE-F31A2A64EFDD}"/>
                    </a:ext>
                  </a:extLst>
                </p:cNvPr>
                <p:cNvCxnSpPr>
                  <a:cxnSpLocks/>
                  <a:stCxn id="149" idx="6"/>
                  <a:endCxn id="152" idx="2"/>
                </p:cNvCxnSpPr>
                <p:nvPr/>
              </p:nvCxnSpPr>
              <p:spPr>
                <a:xfrm flipV="1">
                  <a:off x="6276000" y="2834938"/>
                  <a:ext cx="236059" cy="720892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Straight Arrow Connector 128">
                  <a:extLst>
                    <a:ext uri="{FF2B5EF4-FFF2-40B4-BE49-F238E27FC236}">
                      <a16:creationId xmlns:a16="http://schemas.microsoft.com/office/drawing/2014/main" id="{E9842650-497A-0143-D2B9-7831E4466ABF}"/>
                    </a:ext>
                  </a:extLst>
                </p:cNvPr>
                <p:cNvCxnSpPr>
                  <a:cxnSpLocks/>
                  <a:stCxn id="155" idx="6"/>
                  <a:endCxn id="148" idx="2"/>
                </p:cNvCxnSpPr>
                <p:nvPr/>
              </p:nvCxnSpPr>
              <p:spPr>
                <a:xfrm flipV="1">
                  <a:off x="6692059" y="2979116"/>
                  <a:ext cx="236059" cy="720893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Straight Arrow Connector 129">
                  <a:extLst>
                    <a:ext uri="{FF2B5EF4-FFF2-40B4-BE49-F238E27FC236}">
                      <a16:creationId xmlns:a16="http://schemas.microsoft.com/office/drawing/2014/main" id="{CDC5E881-5B29-EF5E-73F7-2BBF2E91643C}"/>
                    </a:ext>
                  </a:extLst>
                </p:cNvPr>
                <p:cNvCxnSpPr>
                  <a:cxnSpLocks/>
                  <a:stCxn id="154" idx="6"/>
                  <a:endCxn id="146" idx="2"/>
                </p:cNvCxnSpPr>
                <p:nvPr/>
              </p:nvCxnSpPr>
              <p:spPr>
                <a:xfrm>
                  <a:off x="6692059" y="3411652"/>
                  <a:ext cx="236059" cy="144178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1" name="Straight Arrow Connector 130">
                  <a:extLst>
                    <a:ext uri="{FF2B5EF4-FFF2-40B4-BE49-F238E27FC236}">
                      <a16:creationId xmlns:a16="http://schemas.microsoft.com/office/drawing/2014/main" id="{6F57C3CE-4235-BE0F-E0A6-E32EEDD06672}"/>
                    </a:ext>
                  </a:extLst>
                </p:cNvPr>
                <p:cNvCxnSpPr>
                  <a:cxnSpLocks/>
                  <a:stCxn id="153" idx="6"/>
                  <a:endCxn id="148" idx="2"/>
                </p:cNvCxnSpPr>
                <p:nvPr/>
              </p:nvCxnSpPr>
              <p:spPr>
                <a:xfrm flipV="1">
                  <a:off x="6692059" y="2979116"/>
                  <a:ext cx="236059" cy="144179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2" name="Straight Arrow Connector 131">
                  <a:extLst>
                    <a:ext uri="{FF2B5EF4-FFF2-40B4-BE49-F238E27FC236}">
                      <a16:creationId xmlns:a16="http://schemas.microsoft.com/office/drawing/2014/main" id="{43847ABF-7A17-8F6B-2244-A3BD6E943389}"/>
                    </a:ext>
                  </a:extLst>
                </p:cNvPr>
                <p:cNvCxnSpPr>
                  <a:cxnSpLocks/>
                  <a:stCxn id="154" idx="6"/>
                  <a:endCxn id="148" idx="2"/>
                </p:cNvCxnSpPr>
                <p:nvPr/>
              </p:nvCxnSpPr>
              <p:spPr>
                <a:xfrm flipV="1">
                  <a:off x="6692059" y="2979116"/>
                  <a:ext cx="236059" cy="432536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3" name="Straight Arrow Connector 132">
                  <a:extLst>
                    <a:ext uri="{FF2B5EF4-FFF2-40B4-BE49-F238E27FC236}">
                      <a16:creationId xmlns:a16="http://schemas.microsoft.com/office/drawing/2014/main" id="{3158EBAF-7DF0-E4EA-3E49-75429DA060AC}"/>
                    </a:ext>
                  </a:extLst>
                </p:cNvPr>
                <p:cNvCxnSpPr>
                  <a:cxnSpLocks/>
                  <a:stCxn id="153" idx="6"/>
                  <a:endCxn id="146" idx="2"/>
                </p:cNvCxnSpPr>
                <p:nvPr/>
              </p:nvCxnSpPr>
              <p:spPr>
                <a:xfrm>
                  <a:off x="6692059" y="3123295"/>
                  <a:ext cx="236059" cy="432535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4" name="Straight Arrow Connector 133">
                  <a:extLst>
                    <a:ext uri="{FF2B5EF4-FFF2-40B4-BE49-F238E27FC236}">
                      <a16:creationId xmlns:a16="http://schemas.microsoft.com/office/drawing/2014/main" id="{6E395E6C-3030-DBB9-B6DE-D74AEEEF5531}"/>
                    </a:ext>
                  </a:extLst>
                </p:cNvPr>
                <p:cNvCxnSpPr>
                  <a:cxnSpLocks/>
                  <a:stCxn id="147" idx="6"/>
                  <a:endCxn id="144" idx="2"/>
                </p:cNvCxnSpPr>
                <p:nvPr/>
              </p:nvCxnSpPr>
              <p:spPr>
                <a:xfrm>
                  <a:off x="7108118" y="3267473"/>
                  <a:ext cx="236059" cy="153334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5" name="Straight Arrow Connector 134">
                  <a:extLst>
                    <a:ext uri="{FF2B5EF4-FFF2-40B4-BE49-F238E27FC236}">
                      <a16:creationId xmlns:a16="http://schemas.microsoft.com/office/drawing/2014/main" id="{FA38BF6F-E3CC-03DE-BC94-A6A931628FE4}"/>
                    </a:ext>
                  </a:extLst>
                </p:cNvPr>
                <p:cNvCxnSpPr>
                  <a:cxnSpLocks/>
                  <a:stCxn id="152" idx="6"/>
                  <a:endCxn id="146" idx="2"/>
                </p:cNvCxnSpPr>
                <p:nvPr/>
              </p:nvCxnSpPr>
              <p:spPr>
                <a:xfrm>
                  <a:off x="6692059" y="2834938"/>
                  <a:ext cx="236059" cy="720892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6" name="Straight Arrow Connector 135">
                  <a:extLst>
                    <a:ext uri="{FF2B5EF4-FFF2-40B4-BE49-F238E27FC236}">
                      <a16:creationId xmlns:a16="http://schemas.microsoft.com/office/drawing/2014/main" id="{8863782B-5680-E270-DD55-2509335CD616}"/>
                    </a:ext>
                  </a:extLst>
                </p:cNvPr>
                <p:cNvCxnSpPr>
                  <a:cxnSpLocks/>
                  <a:stCxn id="148" idx="6"/>
                  <a:endCxn id="145" idx="2"/>
                </p:cNvCxnSpPr>
                <p:nvPr/>
              </p:nvCxnSpPr>
              <p:spPr>
                <a:xfrm>
                  <a:off x="7108118" y="2979116"/>
                  <a:ext cx="236059" cy="153333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7" name="Straight Arrow Connector 136">
                  <a:extLst>
                    <a:ext uri="{FF2B5EF4-FFF2-40B4-BE49-F238E27FC236}">
                      <a16:creationId xmlns:a16="http://schemas.microsoft.com/office/drawing/2014/main" id="{3CDB6045-29FF-CBB3-0B04-6F38E8CAA244}"/>
                    </a:ext>
                  </a:extLst>
                </p:cNvPr>
                <p:cNvCxnSpPr>
                  <a:cxnSpLocks/>
                  <a:stCxn id="155" idx="6"/>
                  <a:endCxn id="146" idx="2"/>
                </p:cNvCxnSpPr>
                <p:nvPr/>
              </p:nvCxnSpPr>
              <p:spPr>
                <a:xfrm flipV="1">
                  <a:off x="6692059" y="3555830"/>
                  <a:ext cx="236059" cy="144179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8" name="Straight Arrow Connector 137">
                  <a:extLst>
                    <a:ext uri="{FF2B5EF4-FFF2-40B4-BE49-F238E27FC236}">
                      <a16:creationId xmlns:a16="http://schemas.microsoft.com/office/drawing/2014/main" id="{8BEAC06B-AA8B-870C-B44B-A669B8F57E3A}"/>
                    </a:ext>
                  </a:extLst>
                </p:cNvPr>
                <p:cNvCxnSpPr>
                  <a:cxnSpLocks/>
                  <a:stCxn id="155" idx="6"/>
                  <a:endCxn id="147" idx="2"/>
                </p:cNvCxnSpPr>
                <p:nvPr/>
              </p:nvCxnSpPr>
              <p:spPr>
                <a:xfrm flipV="1">
                  <a:off x="6692059" y="3267473"/>
                  <a:ext cx="236059" cy="432536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9" name="Straight Arrow Connector 138">
                  <a:extLst>
                    <a:ext uri="{FF2B5EF4-FFF2-40B4-BE49-F238E27FC236}">
                      <a16:creationId xmlns:a16="http://schemas.microsoft.com/office/drawing/2014/main" id="{533D51BB-D03B-CCAC-C2E8-0A4233410E55}"/>
                    </a:ext>
                  </a:extLst>
                </p:cNvPr>
                <p:cNvCxnSpPr>
                  <a:cxnSpLocks/>
                  <a:stCxn id="154" idx="6"/>
                  <a:endCxn id="147" idx="2"/>
                </p:cNvCxnSpPr>
                <p:nvPr/>
              </p:nvCxnSpPr>
              <p:spPr>
                <a:xfrm flipV="1">
                  <a:off x="6692059" y="3267473"/>
                  <a:ext cx="236059" cy="144179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86CCC88D-21D9-0FF2-321C-7B711FEE9418}"/>
                  </a:ext>
                </a:extLst>
              </p:cNvPr>
              <p:cNvSpPr txBox="1"/>
              <p:nvPr/>
            </p:nvSpPr>
            <p:spPr>
              <a:xfrm>
                <a:off x="5861939" y="2453531"/>
                <a:ext cx="1143134" cy="369332"/>
              </a:xfrm>
              <a:prstGeom prst="rect">
                <a:avLst/>
              </a:prstGeom>
              <a:noFill/>
              <a:ln w="25400"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CH" b="1" dirty="0"/>
                  <a:t>Controller</a:t>
                </a:r>
                <a:endParaRPr lang="en-CH" dirty="0"/>
              </a:p>
            </p:txBody>
          </p:sp>
        </p:grpSp>
      </p:grpSp>
      <p:sp>
        <p:nvSpPr>
          <p:cNvPr id="162" name="Title 1">
            <a:extLst>
              <a:ext uri="{FF2B5EF4-FFF2-40B4-BE49-F238E27FC236}">
                <a16:creationId xmlns:a16="http://schemas.microsoft.com/office/drawing/2014/main" id="{088F93B6-4A9A-F01F-1B26-A9713B1D6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1224" y="482657"/>
            <a:ext cx="8361815" cy="653385"/>
          </a:xfrm>
        </p:spPr>
        <p:txBody>
          <a:bodyPr/>
          <a:lstStyle/>
          <a:p>
            <a:r>
              <a:rPr lang="en-US" dirty="0" err="1"/>
              <a:t>PiNNs</a:t>
            </a:r>
            <a:r>
              <a:rPr lang="en-US" dirty="0"/>
              <a:t> for reinforcement learning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6B6BF1D-2D8E-BF7E-33EB-7FA83D339E66}"/>
              </a:ext>
            </a:extLst>
          </p:cNvPr>
          <p:cNvGrpSpPr/>
          <p:nvPr/>
        </p:nvGrpSpPr>
        <p:grpSpPr>
          <a:xfrm>
            <a:off x="3404623" y="4394159"/>
            <a:ext cx="1428177" cy="1045071"/>
            <a:chOff x="6096000" y="2744938"/>
            <a:chExt cx="1428177" cy="1045071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7A2491F3-5CB4-56DA-433C-4E1778ADA9AC}"/>
                </a:ext>
              </a:extLst>
            </p:cNvPr>
            <p:cNvGrpSpPr/>
            <p:nvPr/>
          </p:nvGrpSpPr>
          <p:grpSpPr>
            <a:xfrm>
              <a:off x="6096000" y="2744938"/>
              <a:ext cx="1428177" cy="1045071"/>
              <a:chOff x="6096000" y="2744938"/>
              <a:chExt cx="1428177" cy="1045071"/>
            </a:xfrm>
          </p:grpSpPr>
          <p:grpSp>
            <p:nvGrpSpPr>
              <p:cNvPr id="95" name="Group 94">
                <a:extLst>
                  <a:ext uri="{FF2B5EF4-FFF2-40B4-BE49-F238E27FC236}">
                    <a16:creationId xmlns:a16="http://schemas.microsoft.com/office/drawing/2014/main" id="{AC2CBF77-AE75-6A9F-EC2B-15977E1BBFCB}"/>
                  </a:ext>
                </a:extLst>
              </p:cNvPr>
              <p:cNvGrpSpPr/>
              <p:nvPr/>
            </p:nvGrpSpPr>
            <p:grpSpPr>
              <a:xfrm>
                <a:off x="6512059" y="2744938"/>
                <a:ext cx="180000" cy="1045071"/>
                <a:chOff x="6512059" y="2744938"/>
                <a:chExt cx="180000" cy="1045071"/>
              </a:xfrm>
            </p:grpSpPr>
            <p:sp>
              <p:nvSpPr>
                <p:cNvPr id="160" name="Oval 159">
                  <a:extLst>
                    <a:ext uri="{FF2B5EF4-FFF2-40B4-BE49-F238E27FC236}">
                      <a16:creationId xmlns:a16="http://schemas.microsoft.com/office/drawing/2014/main" id="{5E29C23F-8B26-582B-32B9-FA4617FFC382}"/>
                    </a:ext>
                  </a:extLst>
                </p:cNvPr>
                <p:cNvSpPr/>
                <p:nvPr/>
              </p:nvSpPr>
              <p:spPr>
                <a:xfrm>
                  <a:off x="6512059" y="2744938"/>
                  <a:ext cx="180000" cy="180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" name="Oval 160">
                  <a:extLst>
                    <a:ext uri="{FF2B5EF4-FFF2-40B4-BE49-F238E27FC236}">
                      <a16:creationId xmlns:a16="http://schemas.microsoft.com/office/drawing/2014/main" id="{61D32F3A-E26B-8845-E1D8-3D7067CF34DA}"/>
                    </a:ext>
                  </a:extLst>
                </p:cNvPr>
                <p:cNvSpPr/>
                <p:nvPr/>
              </p:nvSpPr>
              <p:spPr>
                <a:xfrm>
                  <a:off x="6512059" y="3033295"/>
                  <a:ext cx="180000" cy="180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" name="Oval 163">
                  <a:extLst>
                    <a:ext uri="{FF2B5EF4-FFF2-40B4-BE49-F238E27FC236}">
                      <a16:creationId xmlns:a16="http://schemas.microsoft.com/office/drawing/2014/main" id="{BD2105BD-4195-F11C-F2B1-7D08E192D165}"/>
                    </a:ext>
                  </a:extLst>
                </p:cNvPr>
                <p:cNvSpPr/>
                <p:nvPr/>
              </p:nvSpPr>
              <p:spPr>
                <a:xfrm>
                  <a:off x="6512059" y="3321652"/>
                  <a:ext cx="180000" cy="180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" name="Oval 164">
                  <a:extLst>
                    <a:ext uri="{FF2B5EF4-FFF2-40B4-BE49-F238E27FC236}">
                      <a16:creationId xmlns:a16="http://schemas.microsoft.com/office/drawing/2014/main" id="{B7A4439A-121E-A161-8E82-B4EDA3B32FFD}"/>
                    </a:ext>
                  </a:extLst>
                </p:cNvPr>
                <p:cNvSpPr/>
                <p:nvPr/>
              </p:nvSpPr>
              <p:spPr>
                <a:xfrm>
                  <a:off x="6512059" y="3610009"/>
                  <a:ext cx="180000" cy="180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96" name="Group 95">
                <a:extLst>
                  <a:ext uri="{FF2B5EF4-FFF2-40B4-BE49-F238E27FC236}">
                    <a16:creationId xmlns:a16="http://schemas.microsoft.com/office/drawing/2014/main" id="{968D7A30-556D-E830-957E-39B17F1ED41E}"/>
                  </a:ext>
                </a:extLst>
              </p:cNvPr>
              <p:cNvGrpSpPr/>
              <p:nvPr/>
            </p:nvGrpSpPr>
            <p:grpSpPr>
              <a:xfrm>
                <a:off x="6096000" y="2889116"/>
                <a:ext cx="180000" cy="756714"/>
                <a:chOff x="6096000" y="2909455"/>
                <a:chExt cx="180000" cy="756714"/>
              </a:xfrm>
            </p:grpSpPr>
            <p:sp>
              <p:nvSpPr>
                <p:cNvPr id="157" name="Oval 156">
                  <a:extLst>
                    <a:ext uri="{FF2B5EF4-FFF2-40B4-BE49-F238E27FC236}">
                      <a16:creationId xmlns:a16="http://schemas.microsoft.com/office/drawing/2014/main" id="{B675338C-A37A-0D31-2AAF-A2A8EE13EAF1}"/>
                    </a:ext>
                  </a:extLst>
                </p:cNvPr>
                <p:cNvSpPr/>
                <p:nvPr/>
              </p:nvSpPr>
              <p:spPr>
                <a:xfrm>
                  <a:off x="6096000" y="3486169"/>
                  <a:ext cx="180000" cy="180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" name="Oval 157">
                  <a:extLst>
                    <a:ext uri="{FF2B5EF4-FFF2-40B4-BE49-F238E27FC236}">
                      <a16:creationId xmlns:a16="http://schemas.microsoft.com/office/drawing/2014/main" id="{B0BCB336-8760-B70F-06C3-8CC70BB2FF60}"/>
                    </a:ext>
                  </a:extLst>
                </p:cNvPr>
                <p:cNvSpPr/>
                <p:nvPr/>
              </p:nvSpPr>
              <p:spPr>
                <a:xfrm>
                  <a:off x="6096000" y="3197812"/>
                  <a:ext cx="180000" cy="180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" name="Oval 158">
                  <a:extLst>
                    <a:ext uri="{FF2B5EF4-FFF2-40B4-BE49-F238E27FC236}">
                      <a16:creationId xmlns:a16="http://schemas.microsoft.com/office/drawing/2014/main" id="{6C919527-0F77-EA09-CCDC-5ED76CAAFF98}"/>
                    </a:ext>
                  </a:extLst>
                </p:cNvPr>
                <p:cNvSpPr/>
                <p:nvPr/>
              </p:nvSpPr>
              <p:spPr>
                <a:xfrm>
                  <a:off x="6096000" y="2909455"/>
                  <a:ext cx="180000" cy="180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98" name="Group 97">
                <a:extLst>
                  <a:ext uri="{FF2B5EF4-FFF2-40B4-BE49-F238E27FC236}">
                    <a16:creationId xmlns:a16="http://schemas.microsoft.com/office/drawing/2014/main" id="{15491074-7797-1BBE-03EE-B570BA14E3CE}"/>
                  </a:ext>
                </a:extLst>
              </p:cNvPr>
              <p:cNvGrpSpPr/>
              <p:nvPr/>
            </p:nvGrpSpPr>
            <p:grpSpPr>
              <a:xfrm>
                <a:off x="6928118" y="2889116"/>
                <a:ext cx="180000" cy="756714"/>
                <a:chOff x="6512059" y="4763437"/>
                <a:chExt cx="180000" cy="756714"/>
              </a:xfrm>
            </p:grpSpPr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784BF339-A63D-EE7B-34C3-A52ACDF0DFCE}"/>
                    </a:ext>
                  </a:extLst>
                </p:cNvPr>
                <p:cNvSpPr/>
                <p:nvPr/>
              </p:nvSpPr>
              <p:spPr>
                <a:xfrm>
                  <a:off x="6512059" y="5340151"/>
                  <a:ext cx="180000" cy="180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3" name="Oval 102">
                  <a:extLst>
                    <a:ext uri="{FF2B5EF4-FFF2-40B4-BE49-F238E27FC236}">
                      <a16:creationId xmlns:a16="http://schemas.microsoft.com/office/drawing/2014/main" id="{B73B880E-1F83-2DE9-921D-A679DA3A97C5}"/>
                    </a:ext>
                  </a:extLst>
                </p:cNvPr>
                <p:cNvSpPr/>
                <p:nvPr/>
              </p:nvSpPr>
              <p:spPr>
                <a:xfrm>
                  <a:off x="6512059" y="5051794"/>
                  <a:ext cx="180000" cy="180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6" name="Oval 155">
                  <a:extLst>
                    <a:ext uri="{FF2B5EF4-FFF2-40B4-BE49-F238E27FC236}">
                      <a16:creationId xmlns:a16="http://schemas.microsoft.com/office/drawing/2014/main" id="{F246EBDD-D75E-70BD-7902-2075E6B9EFE4}"/>
                    </a:ext>
                  </a:extLst>
                </p:cNvPr>
                <p:cNvSpPr/>
                <p:nvPr/>
              </p:nvSpPr>
              <p:spPr>
                <a:xfrm>
                  <a:off x="6512059" y="4763437"/>
                  <a:ext cx="180000" cy="180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99" name="Group 98">
                <a:extLst>
                  <a:ext uri="{FF2B5EF4-FFF2-40B4-BE49-F238E27FC236}">
                    <a16:creationId xmlns:a16="http://schemas.microsoft.com/office/drawing/2014/main" id="{6FDE2411-0050-5AAF-9883-97C507242FEE}"/>
                  </a:ext>
                </a:extLst>
              </p:cNvPr>
              <p:cNvGrpSpPr/>
              <p:nvPr/>
            </p:nvGrpSpPr>
            <p:grpSpPr>
              <a:xfrm>
                <a:off x="7344177" y="3042449"/>
                <a:ext cx="180000" cy="468358"/>
                <a:chOff x="6512059" y="5628508"/>
                <a:chExt cx="180000" cy="468358"/>
              </a:xfrm>
            </p:grpSpPr>
            <p:sp>
              <p:nvSpPr>
                <p:cNvPr id="100" name="Oval 99">
                  <a:extLst>
                    <a:ext uri="{FF2B5EF4-FFF2-40B4-BE49-F238E27FC236}">
                      <a16:creationId xmlns:a16="http://schemas.microsoft.com/office/drawing/2014/main" id="{6EFB0C68-83EB-9467-323E-BEEC717B2D31}"/>
                    </a:ext>
                  </a:extLst>
                </p:cNvPr>
                <p:cNvSpPr/>
                <p:nvPr/>
              </p:nvSpPr>
              <p:spPr>
                <a:xfrm>
                  <a:off x="6512059" y="5916866"/>
                  <a:ext cx="180000" cy="180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1" name="Oval 100">
                  <a:extLst>
                    <a:ext uri="{FF2B5EF4-FFF2-40B4-BE49-F238E27FC236}">
                      <a16:creationId xmlns:a16="http://schemas.microsoft.com/office/drawing/2014/main" id="{0BA20590-ED8F-3CFD-EE1D-592244FF7D08}"/>
                    </a:ext>
                  </a:extLst>
                </p:cNvPr>
                <p:cNvSpPr/>
                <p:nvPr/>
              </p:nvSpPr>
              <p:spPr>
                <a:xfrm>
                  <a:off x="6512059" y="5628508"/>
                  <a:ext cx="180000" cy="180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3C9A27DD-1CAD-49F6-7BF7-0555715314A8}"/>
                </a:ext>
              </a:extLst>
            </p:cNvPr>
            <p:cNvCxnSpPr>
              <a:stCxn id="159" idx="6"/>
              <a:endCxn id="160" idx="2"/>
            </p:cNvCxnSpPr>
            <p:nvPr/>
          </p:nvCxnSpPr>
          <p:spPr>
            <a:xfrm flipV="1">
              <a:off x="6276000" y="2834938"/>
              <a:ext cx="236059" cy="144178"/>
            </a:xfrm>
            <a:prstGeom prst="straightConnector1">
              <a:avLst/>
            </a:prstGeom>
            <a:ln>
              <a:solidFill>
                <a:srgbClr val="C00000"/>
              </a:solidFill>
              <a:headEnd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DD78E8D7-3FE9-EC4C-2023-2604331F0EF6}"/>
                </a:ext>
              </a:extLst>
            </p:cNvPr>
            <p:cNvCxnSpPr>
              <a:cxnSpLocks/>
              <a:stCxn id="158" idx="6"/>
              <a:endCxn id="160" idx="2"/>
            </p:cNvCxnSpPr>
            <p:nvPr/>
          </p:nvCxnSpPr>
          <p:spPr>
            <a:xfrm flipV="1">
              <a:off x="6276000" y="2834938"/>
              <a:ext cx="236059" cy="432535"/>
            </a:xfrm>
            <a:prstGeom prst="straightConnector1">
              <a:avLst/>
            </a:prstGeom>
            <a:ln>
              <a:solidFill>
                <a:srgbClr val="C00000"/>
              </a:solidFill>
              <a:headEnd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93D0B405-0EC8-D3C5-EFEA-3BE3D6BFE555}"/>
                </a:ext>
              </a:extLst>
            </p:cNvPr>
            <p:cNvCxnSpPr>
              <a:cxnSpLocks/>
              <a:stCxn id="157" idx="6"/>
              <a:endCxn id="161" idx="2"/>
            </p:cNvCxnSpPr>
            <p:nvPr/>
          </p:nvCxnSpPr>
          <p:spPr>
            <a:xfrm flipV="1">
              <a:off x="6276000" y="3123295"/>
              <a:ext cx="236059" cy="432535"/>
            </a:xfrm>
            <a:prstGeom prst="straightConnector1">
              <a:avLst/>
            </a:prstGeom>
            <a:ln>
              <a:solidFill>
                <a:srgbClr val="C00000"/>
              </a:solidFill>
              <a:headEnd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257EA6A5-8FA4-53FE-C4C9-98622D921FB2}"/>
                </a:ext>
              </a:extLst>
            </p:cNvPr>
            <p:cNvCxnSpPr>
              <a:cxnSpLocks/>
              <a:stCxn id="158" idx="6"/>
              <a:endCxn id="165" idx="2"/>
            </p:cNvCxnSpPr>
            <p:nvPr/>
          </p:nvCxnSpPr>
          <p:spPr>
            <a:xfrm>
              <a:off x="6276000" y="3267473"/>
              <a:ext cx="236059" cy="432536"/>
            </a:xfrm>
            <a:prstGeom prst="straightConnector1">
              <a:avLst/>
            </a:prstGeom>
            <a:ln>
              <a:solidFill>
                <a:srgbClr val="C00000"/>
              </a:solidFill>
              <a:headEnd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CFC92720-813E-3D8B-9C5F-7AD37D5E4A50}"/>
                </a:ext>
              </a:extLst>
            </p:cNvPr>
            <p:cNvCxnSpPr>
              <a:cxnSpLocks/>
              <a:stCxn id="158" idx="6"/>
              <a:endCxn id="164" idx="2"/>
            </p:cNvCxnSpPr>
            <p:nvPr/>
          </p:nvCxnSpPr>
          <p:spPr>
            <a:xfrm>
              <a:off x="6276000" y="3267473"/>
              <a:ext cx="236059" cy="144179"/>
            </a:xfrm>
            <a:prstGeom prst="straightConnector1">
              <a:avLst/>
            </a:prstGeom>
            <a:ln>
              <a:solidFill>
                <a:srgbClr val="C00000"/>
              </a:solidFill>
              <a:headEnd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933D44E2-316F-F3EE-DC4D-E6B9351C4096}"/>
                </a:ext>
              </a:extLst>
            </p:cNvPr>
            <p:cNvCxnSpPr>
              <a:cxnSpLocks/>
              <a:stCxn id="159" idx="6"/>
              <a:endCxn id="165" idx="2"/>
            </p:cNvCxnSpPr>
            <p:nvPr/>
          </p:nvCxnSpPr>
          <p:spPr>
            <a:xfrm>
              <a:off x="6276000" y="2979116"/>
              <a:ext cx="236059" cy="720893"/>
            </a:xfrm>
            <a:prstGeom prst="straightConnector1">
              <a:avLst/>
            </a:prstGeom>
            <a:ln>
              <a:solidFill>
                <a:srgbClr val="C00000"/>
              </a:solidFill>
              <a:headEnd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088D084E-4126-A109-600C-657BD3E5CED5}"/>
                </a:ext>
              </a:extLst>
            </p:cNvPr>
            <p:cNvCxnSpPr>
              <a:cxnSpLocks/>
              <a:stCxn id="159" idx="6"/>
              <a:endCxn id="164" idx="2"/>
            </p:cNvCxnSpPr>
            <p:nvPr/>
          </p:nvCxnSpPr>
          <p:spPr>
            <a:xfrm>
              <a:off x="6276000" y="2979116"/>
              <a:ext cx="236059" cy="432536"/>
            </a:xfrm>
            <a:prstGeom prst="straightConnector1">
              <a:avLst/>
            </a:prstGeom>
            <a:ln>
              <a:solidFill>
                <a:srgbClr val="C00000"/>
              </a:solidFill>
              <a:headEnd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7134AE11-4E90-03DC-FC77-DB0E30C28E0A}"/>
                </a:ext>
              </a:extLst>
            </p:cNvPr>
            <p:cNvCxnSpPr>
              <a:cxnSpLocks/>
              <a:stCxn id="159" idx="6"/>
              <a:endCxn id="161" idx="2"/>
            </p:cNvCxnSpPr>
            <p:nvPr/>
          </p:nvCxnSpPr>
          <p:spPr>
            <a:xfrm>
              <a:off x="6276000" y="2979116"/>
              <a:ext cx="236059" cy="144179"/>
            </a:xfrm>
            <a:prstGeom prst="straightConnector1">
              <a:avLst/>
            </a:prstGeom>
            <a:ln>
              <a:solidFill>
                <a:srgbClr val="C00000"/>
              </a:solidFill>
              <a:headEnd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F37ED485-C2B9-155E-10EC-547FF2958B23}"/>
                </a:ext>
              </a:extLst>
            </p:cNvPr>
            <p:cNvCxnSpPr>
              <a:cxnSpLocks/>
              <a:stCxn id="103" idx="6"/>
              <a:endCxn id="101" idx="2"/>
            </p:cNvCxnSpPr>
            <p:nvPr/>
          </p:nvCxnSpPr>
          <p:spPr>
            <a:xfrm flipV="1">
              <a:off x="7108118" y="3132449"/>
              <a:ext cx="236059" cy="135024"/>
            </a:xfrm>
            <a:prstGeom prst="straightConnector1">
              <a:avLst/>
            </a:prstGeom>
            <a:ln>
              <a:solidFill>
                <a:srgbClr val="C00000"/>
              </a:solidFill>
              <a:headEnd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E03BB3BA-BB03-CAF2-2865-2554B37E295C}"/>
                </a:ext>
              </a:extLst>
            </p:cNvPr>
            <p:cNvCxnSpPr>
              <a:cxnSpLocks/>
              <a:stCxn id="102" idx="6"/>
              <a:endCxn id="100" idx="2"/>
            </p:cNvCxnSpPr>
            <p:nvPr/>
          </p:nvCxnSpPr>
          <p:spPr>
            <a:xfrm flipV="1">
              <a:off x="7108118" y="3420807"/>
              <a:ext cx="236059" cy="135023"/>
            </a:xfrm>
            <a:prstGeom prst="straightConnector1">
              <a:avLst/>
            </a:prstGeom>
            <a:ln>
              <a:solidFill>
                <a:srgbClr val="C00000"/>
              </a:solidFill>
              <a:headEnd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5CB09B87-7EE3-A97A-3625-0FE21EF1E9A6}"/>
                </a:ext>
              </a:extLst>
            </p:cNvPr>
            <p:cNvCxnSpPr>
              <a:cxnSpLocks/>
              <a:stCxn id="158" idx="6"/>
              <a:endCxn id="161" idx="2"/>
            </p:cNvCxnSpPr>
            <p:nvPr/>
          </p:nvCxnSpPr>
          <p:spPr>
            <a:xfrm flipV="1">
              <a:off x="6276000" y="3123295"/>
              <a:ext cx="236059" cy="144178"/>
            </a:xfrm>
            <a:prstGeom prst="straightConnector1">
              <a:avLst/>
            </a:prstGeom>
            <a:ln>
              <a:solidFill>
                <a:srgbClr val="C00000"/>
              </a:solidFill>
              <a:headEnd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57720AEF-FC29-0623-4134-DED7E64CAD91}"/>
                </a:ext>
              </a:extLst>
            </p:cNvPr>
            <p:cNvCxnSpPr>
              <a:cxnSpLocks/>
              <a:stCxn id="161" idx="6"/>
              <a:endCxn id="103" idx="2"/>
            </p:cNvCxnSpPr>
            <p:nvPr/>
          </p:nvCxnSpPr>
          <p:spPr>
            <a:xfrm>
              <a:off x="6692059" y="3123295"/>
              <a:ext cx="236059" cy="144178"/>
            </a:xfrm>
            <a:prstGeom prst="straightConnector1">
              <a:avLst/>
            </a:prstGeom>
            <a:ln>
              <a:solidFill>
                <a:srgbClr val="C00000"/>
              </a:solidFill>
              <a:headEnd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73341E86-2920-7ABD-4064-123D960DEC92}"/>
                </a:ext>
              </a:extLst>
            </p:cNvPr>
            <p:cNvCxnSpPr>
              <a:cxnSpLocks/>
              <a:stCxn id="160" idx="6"/>
              <a:endCxn id="103" idx="2"/>
            </p:cNvCxnSpPr>
            <p:nvPr/>
          </p:nvCxnSpPr>
          <p:spPr>
            <a:xfrm>
              <a:off x="6692059" y="2834938"/>
              <a:ext cx="236059" cy="432535"/>
            </a:xfrm>
            <a:prstGeom prst="straightConnector1">
              <a:avLst/>
            </a:prstGeom>
            <a:ln>
              <a:solidFill>
                <a:srgbClr val="C00000"/>
              </a:solidFill>
              <a:headEnd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1D49CFFA-568E-6EAC-4480-A2F00D8327F4}"/>
                </a:ext>
              </a:extLst>
            </p:cNvPr>
            <p:cNvCxnSpPr>
              <a:cxnSpLocks/>
              <a:stCxn id="160" idx="6"/>
              <a:endCxn id="156" idx="2"/>
            </p:cNvCxnSpPr>
            <p:nvPr/>
          </p:nvCxnSpPr>
          <p:spPr>
            <a:xfrm>
              <a:off x="6692059" y="2834938"/>
              <a:ext cx="236059" cy="144178"/>
            </a:xfrm>
            <a:prstGeom prst="straightConnector1">
              <a:avLst/>
            </a:prstGeom>
            <a:ln>
              <a:solidFill>
                <a:srgbClr val="C00000"/>
              </a:solidFill>
              <a:headEnd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1A1F90C2-C858-A0A6-6FA2-9DAB5AFB25F3}"/>
                </a:ext>
              </a:extLst>
            </p:cNvPr>
            <p:cNvCxnSpPr>
              <a:cxnSpLocks/>
              <a:stCxn id="157" idx="6"/>
              <a:endCxn id="165" idx="2"/>
            </p:cNvCxnSpPr>
            <p:nvPr/>
          </p:nvCxnSpPr>
          <p:spPr>
            <a:xfrm>
              <a:off x="6276000" y="3555830"/>
              <a:ext cx="236059" cy="144179"/>
            </a:xfrm>
            <a:prstGeom prst="straightConnector1">
              <a:avLst/>
            </a:prstGeom>
            <a:ln>
              <a:solidFill>
                <a:srgbClr val="C00000"/>
              </a:solidFill>
              <a:headEnd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E7668EDF-4BC3-AC8D-9BFE-43BE33AF25A3}"/>
                </a:ext>
              </a:extLst>
            </p:cNvPr>
            <p:cNvCxnSpPr>
              <a:cxnSpLocks/>
              <a:stCxn id="157" idx="6"/>
              <a:endCxn id="164" idx="2"/>
            </p:cNvCxnSpPr>
            <p:nvPr/>
          </p:nvCxnSpPr>
          <p:spPr>
            <a:xfrm flipV="1">
              <a:off x="6276000" y="3411652"/>
              <a:ext cx="236059" cy="144178"/>
            </a:xfrm>
            <a:prstGeom prst="straightConnector1">
              <a:avLst/>
            </a:prstGeom>
            <a:ln>
              <a:solidFill>
                <a:srgbClr val="C00000"/>
              </a:solidFill>
              <a:headEnd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1076F002-823F-7F4A-F5FB-9C23B5E0962E}"/>
                </a:ext>
              </a:extLst>
            </p:cNvPr>
            <p:cNvCxnSpPr>
              <a:cxnSpLocks/>
              <a:stCxn id="156" idx="6"/>
              <a:endCxn id="100" idx="2"/>
            </p:cNvCxnSpPr>
            <p:nvPr/>
          </p:nvCxnSpPr>
          <p:spPr>
            <a:xfrm>
              <a:off x="7108118" y="2979116"/>
              <a:ext cx="236059" cy="441691"/>
            </a:xfrm>
            <a:prstGeom prst="straightConnector1">
              <a:avLst/>
            </a:prstGeom>
            <a:ln>
              <a:solidFill>
                <a:srgbClr val="C00000"/>
              </a:solidFill>
              <a:headEnd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DB152C9C-9AB2-8AEF-A7E1-83A32020AEF2}"/>
                </a:ext>
              </a:extLst>
            </p:cNvPr>
            <p:cNvCxnSpPr>
              <a:cxnSpLocks/>
              <a:stCxn id="102" idx="6"/>
              <a:endCxn id="101" idx="2"/>
            </p:cNvCxnSpPr>
            <p:nvPr/>
          </p:nvCxnSpPr>
          <p:spPr>
            <a:xfrm flipV="1">
              <a:off x="7108118" y="3132449"/>
              <a:ext cx="236059" cy="423381"/>
            </a:xfrm>
            <a:prstGeom prst="straightConnector1">
              <a:avLst/>
            </a:prstGeom>
            <a:ln>
              <a:solidFill>
                <a:srgbClr val="C00000"/>
              </a:solidFill>
              <a:headEnd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BFBF4BF4-03E3-C8AA-2419-B367B3C87EBB}"/>
                </a:ext>
              </a:extLst>
            </p:cNvPr>
            <p:cNvCxnSpPr>
              <a:cxnSpLocks/>
              <a:stCxn id="157" idx="6"/>
              <a:endCxn id="160" idx="2"/>
            </p:cNvCxnSpPr>
            <p:nvPr/>
          </p:nvCxnSpPr>
          <p:spPr>
            <a:xfrm flipV="1">
              <a:off x="6276000" y="2834938"/>
              <a:ext cx="236059" cy="720892"/>
            </a:xfrm>
            <a:prstGeom prst="straightConnector1">
              <a:avLst/>
            </a:prstGeom>
            <a:ln>
              <a:solidFill>
                <a:srgbClr val="C00000"/>
              </a:solidFill>
              <a:headEnd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18AB2289-AC9E-A41A-1C8C-64561B67F66F}"/>
                </a:ext>
              </a:extLst>
            </p:cNvPr>
            <p:cNvCxnSpPr>
              <a:cxnSpLocks/>
              <a:stCxn id="165" idx="6"/>
              <a:endCxn id="156" idx="2"/>
            </p:cNvCxnSpPr>
            <p:nvPr/>
          </p:nvCxnSpPr>
          <p:spPr>
            <a:xfrm flipV="1">
              <a:off x="6692059" y="2979116"/>
              <a:ext cx="236059" cy="720893"/>
            </a:xfrm>
            <a:prstGeom prst="straightConnector1">
              <a:avLst/>
            </a:prstGeom>
            <a:ln>
              <a:solidFill>
                <a:srgbClr val="C00000"/>
              </a:solidFill>
              <a:headEnd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A487B617-2ECC-D3D5-A410-D29669B6A0D6}"/>
                </a:ext>
              </a:extLst>
            </p:cNvPr>
            <p:cNvCxnSpPr>
              <a:cxnSpLocks/>
              <a:stCxn id="164" idx="6"/>
              <a:endCxn id="102" idx="2"/>
            </p:cNvCxnSpPr>
            <p:nvPr/>
          </p:nvCxnSpPr>
          <p:spPr>
            <a:xfrm>
              <a:off x="6692059" y="3411652"/>
              <a:ext cx="236059" cy="144178"/>
            </a:xfrm>
            <a:prstGeom prst="straightConnector1">
              <a:avLst/>
            </a:prstGeom>
            <a:ln>
              <a:solidFill>
                <a:srgbClr val="C00000"/>
              </a:solidFill>
              <a:headEnd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78890CDE-C159-E96E-2FD8-04CC2EF7C911}"/>
                </a:ext>
              </a:extLst>
            </p:cNvPr>
            <p:cNvCxnSpPr>
              <a:cxnSpLocks/>
              <a:stCxn id="161" idx="6"/>
              <a:endCxn id="156" idx="2"/>
            </p:cNvCxnSpPr>
            <p:nvPr/>
          </p:nvCxnSpPr>
          <p:spPr>
            <a:xfrm flipV="1">
              <a:off x="6692059" y="2979116"/>
              <a:ext cx="236059" cy="144179"/>
            </a:xfrm>
            <a:prstGeom prst="straightConnector1">
              <a:avLst/>
            </a:prstGeom>
            <a:ln>
              <a:solidFill>
                <a:srgbClr val="C00000"/>
              </a:solidFill>
              <a:headEnd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18BE8BE6-C3CE-079E-14D2-C3B0FA563746}"/>
                </a:ext>
              </a:extLst>
            </p:cNvPr>
            <p:cNvCxnSpPr>
              <a:cxnSpLocks/>
              <a:stCxn id="164" idx="6"/>
              <a:endCxn id="156" idx="2"/>
            </p:cNvCxnSpPr>
            <p:nvPr/>
          </p:nvCxnSpPr>
          <p:spPr>
            <a:xfrm flipV="1">
              <a:off x="6692059" y="2979116"/>
              <a:ext cx="236059" cy="432536"/>
            </a:xfrm>
            <a:prstGeom prst="straightConnector1">
              <a:avLst/>
            </a:prstGeom>
            <a:ln>
              <a:solidFill>
                <a:srgbClr val="C00000"/>
              </a:solidFill>
              <a:headEnd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E605FEE7-E594-DEBC-1941-DC2866A905D4}"/>
                </a:ext>
              </a:extLst>
            </p:cNvPr>
            <p:cNvCxnSpPr>
              <a:cxnSpLocks/>
              <a:stCxn id="161" idx="6"/>
              <a:endCxn id="102" idx="2"/>
            </p:cNvCxnSpPr>
            <p:nvPr/>
          </p:nvCxnSpPr>
          <p:spPr>
            <a:xfrm>
              <a:off x="6692059" y="3123295"/>
              <a:ext cx="236059" cy="432535"/>
            </a:xfrm>
            <a:prstGeom prst="straightConnector1">
              <a:avLst/>
            </a:prstGeom>
            <a:ln>
              <a:solidFill>
                <a:srgbClr val="C00000"/>
              </a:solidFill>
              <a:headEnd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4C91217F-F28F-3E8B-C47B-5DB9494BAACD}"/>
                </a:ext>
              </a:extLst>
            </p:cNvPr>
            <p:cNvCxnSpPr>
              <a:cxnSpLocks/>
              <a:stCxn id="103" idx="6"/>
              <a:endCxn id="100" idx="2"/>
            </p:cNvCxnSpPr>
            <p:nvPr/>
          </p:nvCxnSpPr>
          <p:spPr>
            <a:xfrm>
              <a:off x="7108118" y="3267473"/>
              <a:ext cx="236059" cy="153334"/>
            </a:xfrm>
            <a:prstGeom prst="straightConnector1">
              <a:avLst/>
            </a:prstGeom>
            <a:ln>
              <a:solidFill>
                <a:srgbClr val="C00000"/>
              </a:solidFill>
              <a:headEnd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6F3F5F50-58FB-CF91-8976-BF2A676D9BC8}"/>
                </a:ext>
              </a:extLst>
            </p:cNvPr>
            <p:cNvCxnSpPr>
              <a:cxnSpLocks/>
              <a:stCxn id="160" idx="6"/>
              <a:endCxn id="102" idx="2"/>
            </p:cNvCxnSpPr>
            <p:nvPr/>
          </p:nvCxnSpPr>
          <p:spPr>
            <a:xfrm>
              <a:off x="6692059" y="2834938"/>
              <a:ext cx="236059" cy="720892"/>
            </a:xfrm>
            <a:prstGeom prst="straightConnector1">
              <a:avLst/>
            </a:prstGeom>
            <a:ln>
              <a:solidFill>
                <a:srgbClr val="C00000"/>
              </a:solidFill>
              <a:headEnd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2E2C0E44-0B6D-5310-F099-9E9F59E1761A}"/>
                </a:ext>
              </a:extLst>
            </p:cNvPr>
            <p:cNvCxnSpPr>
              <a:cxnSpLocks/>
              <a:stCxn id="156" idx="6"/>
              <a:endCxn id="101" idx="2"/>
            </p:cNvCxnSpPr>
            <p:nvPr/>
          </p:nvCxnSpPr>
          <p:spPr>
            <a:xfrm>
              <a:off x="7108118" y="2979116"/>
              <a:ext cx="236059" cy="153333"/>
            </a:xfrm>
            <a:prstGeom prst="straightConnector1">
              <a:avLst/>
            </a:prstGeom>
            <a:ln>
              <a:solidFill>
                <a:srgbClr val="C00000"/>
              </a:solidFill>
              <a:headEnd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5522AFB9-240F-0535-5269-79BA25F169E3}"/>
                </a:ext>
              </a:extLst>
            </p:cNvPr>
            <p:cNvCxnSpPr>
              <a:cxnSpLocks/>
              <a:stCxn id="165" idx="6"/>
              <a:endCxn id="102" idx="2"/>
            </p:cNvCxnSpPr>
            <p:nvPr/>
          </p:nvCxnSpPr>
          <p:spPr>
            <a:xfrm flipV="1">
              <a:off x="6692059" y="3555830"/>
              <a:ext cx="236059" cy="144179"/>
            </a:xfrm>
            <a:prstGeom prst="straightConnector1">
              <a:avLst/>
            </a:prstGeom>
            <a:ln>
              <a:solidFill>
                <a:srgbClr val="C00000"/>
              </a:solidFill>
              <a:headEnd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5089B7CF-43C6-848B-F0CA-17B45805F2AF}"/>
                </a:ext>
              </a:extLst>
            </p:cNvPr>
            <p:cNvCxnSpPr>
              <a:cxnSpLocks/>
              <a:stCxn id="165" idx="6"/>
              <a:endCxn id="103" idx="2"/>
            </p:cNvCxnSpPr>
            <p:nvPr/>
          </p:nvCxnSpPr>
          <p:spPr>
            <a:xfrm flipV="1">
              <a:off x="6692059" y="3267473"/>
              <a:ext cx="236059" cy="432536"/>
            </a:xfrm>
            <a:prstGeom prst="straightConnector1">
              <a:avLst/>
            </a:prstGeom>
            <a:ln>
              <a:solidFill>
                <a:srgbClr val="C00000"/>
              </a:solidFill>
              <a:headEnd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>
              <a:extLst>
                <a:ext uri="{FF2B5EF4-FFF2-40B4-BE49-F238E27FC236}">
                  <a16:creationId xmlns:a16="http://schemas.microsoft.com/office/drawing/2014/main" id="{6922E7EA-0132-F927-461A-025685E4B830}"/>
                </a:ext>
              </a:extLst>
            </p:cNvPr>
            <p:cNvCxnSpPr>
              <a:cxnSpLocks/>
              <a:stCxn id="164" idx="6"/>
              <a:endCxn id="103" idx="2"/>
            </p:cNvCxnSpPr>
            <p:nvPr/>
          </p:nvCxnSpPr>
          <p:spPr>
            <a:xfrm flipV="1">
              <a:off x="6692059" y="3267473"/>
              <a:ext cx="236059" cy="144179"/>
            </a:xfrm>
            <a:prstGeom prst="straightConnector1">
              <a:avLst/>
            </a:prstGeom>
            <a:ln>
              <a:solidFill>
                <a:srgbClr val="C00000"/>
              </a:solidFill>
              <a:headEnd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1FBFF489-9B5C-7A6A-ED68-4E990AB99FF3}"/>
              </a:ext>
            </a:extLst>
          </p:cNvPr>
          <p:cNvCxnSpPr>
            <a:cxnSpLocks/>
          </p:cNvCxnSpPr>
          <p:nvPr/>
        </p:nvCxnSpPr>
        <p:spPr>
          <a:xfrm>
            <a:off x="2961491" y="4916695"/>
            <a:ext cx="309636" cy="0"/>
          </a:xfrm>
          <a:prstGeom prst="straightConnector1">
            <a:avLst/>
          </a:prstGeom>
          <a:ln w="12700">
            <a:solidFill>
              <a:schemeClr val="accent2"/>
            </a:solidFill>
            <a:prstDash val="solid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Arrow Connector 166">
            <a:extLst>
              <a:ext uri="{FF2B5EF4-FFF2-40B4-BE49-F238E27FC236}">
                <a16:creationId xmlns:a16="http://schemas.microsoft.com/office/drawing/2014/main" id="{E59A02AE-3B62-C63C-156A-2F63C48D945F}"/>
              </a:ext>
            </a:extLst>
          </p:cNvPr>
          <p:cNvCxnSpPr>
            <a:cxnSpLocks/>
          </p:cNvCxnSpPr>
          <p:nvPr/>
        </p:nvCxnSpPr>
        <p:spPr>
          <a:xfrm>
            <a:off x="4942978" y="4916695"/>
            <a:ext cx="412365" cy="0"/>
          </a:xfrm>
          <a:prstGeom prst="straightConnector1">
            <a:avLst/>
          </a:prstGeom>
          <a:ln w="12700">
            <a:solidFill>
              <a:schemeClr val="accent2"/>
            </a:solidFill>
            <a:prstDash val="solid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Elbow Connector 168">
            <a:extLst>
              <a:ext uri="{FF2B5EF4-FFF2-40B4-BE49-F238E27FC236}">
                <a16:creationId xmlns:a16="http://schemas.microsoft.com/office/drawing/2014/main" id="{2E3FFCFC-E93A-EC6C-574B-9FBCDC83817D}"/>
              </a:ext>
            </a:extLst>
          </p:cNvPr>
          <p:cNvCxnSpPr>
            <a:cxnSpLocks/>
          </p:cNvCxnSpPr>
          <p:nvPr/>
        </p:nvCxnSpPr>
        <p:spPr>
          <a:xfrm rot="5400000" flipH="1">
            <a:off x="3630563" y="5269182"/>
            <a:ext cx="144179" cy="416059"/>
          </a:xfrm>
          <a:prstGeom prst="bentConnector3">
            <a:avLst>
              <a:gd name="adj1" fmla="val -158553"/>
            </a:avLst>
          </a:prstGeom>
          <a:ln w="12700"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Rectangle 169">
            <a:extLst>
              <a:ext uri="{FF2B5EF4-FFF2-40B4-BE49-F238E27FC236}">
                <a16:creationId xmlns:a16="http://schemas.microsoft.com/office/drawing/2014/main" id="{2F3A027A-0422-4FFA-30A1-27A3087E329A}"/>
              </a:ext>
            </a:extLst>
          </p:cNvPr>
          <p:cNvSpPr/>
          <p:nvPr/>
        </p:nvSpPr>
        <p:spPr>
          <a:xfrm>
            <a:off x="3404623" y="5439230"/>
            <a:ext cx="1415399" cy="1097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2" name="Picture 171">
            <a:extLst>
              <a:ext uri="{FF2B5EF4-FFF2-40B4-BE49-F238E27FC236}">
                <a16:creationId xmlns:a16="http://schemas.microsoft.com/office/drawing/2014/main" id="{21541039-F3A1-7B5F-D690-CF63DBA28C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0912" y="4827628"/>
            <a:ext cx="165100" cy="152400"/>
          </a:xfrm>
          <a:prstGeom prst="rect">
            <a:avLst/>
          </a:prstGeom>
        </p:spPr>
      </p:pic>
      <p:sp>
        <p:nvSpPr>
          <p:cNvPr id="174" name="Rectangle 173">
            <a:extLst>
              <a:ext uri="{FF2B5EF4-FFF2-40B4-BE49-F238E27FC236}">
                <a16:creationId xmlns:a16="http://schemas.microsoft.com/office/drawing/2014/main" id="{6F0D1C08-DFE1-8047-B07E-9D484B1F3CAC}"/>
              </a:ext>
            </a:extLst>
          </p:cNvPr>
          <p:cNvSpPr/>
          <p:nvPr/>
        </p:nvSpPr>
        <p:spPr>
          <a:xfrm>
            <a:off x="8973970" y="4633307"/>
            <a:ext cx="1737573" cy="59462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/>
              <a:t>Environment</a:t>
            </a:r>
          </a:p>
        </p:txBody>
      </p:sp>
      <p:cxnSp>
        <p:nvCxnSpPr>
          <p:cNvPr id="183" name="Elbow Connector 182">
            <a:extLst>
              <a:ext uri="{FF2B5EF4-FFF2-40B4-BE49-F238E27FC236}">
                <a16:creationId xmlns:a16="http://schemas.microsoft.com/office/drawing/2014/main" id="{8F8A6D6D-FF87-E905-A30A-7F0AD8557674}"/>
              </a:ext>
            </a:extLst>
          </p:cNvPr>
          <p:cNvCxnSpPr>
            <a:cxnSpLocks/>
            <a:stCxn id="174" idx="2"/>
          </p:cNvCxnSpPr>
          <p:nvPr/>
        </p:nvCxnSpPr>
        <p:spPr>
          <a:xfrm rot="5400000">
            <a:off x="6714149" y="2514465"/>
            <a:ext cx="415142" cy="5842075"/>
          </a:xfrm>
          <a:prstGeom prst="bentConnector2">
            <a:avLst/>
          </a:prstGeom>
          <a:ln w="127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1D91FF8-A6ED-1395-6516-8F8CB18B9319}"/>
              </a:ext>
            </a:extLst>
          </p:cNvPr>
          <p:cNvCxnSpPr>
            <a:cxnSpLocks/>
            <a:endCxn id="174" idx="1"/>
          </p:cNvCxnSpPr>
          <p:nvPr/>
        </p:nvCxnSpPr>
        <p:spPr>
          <a:xfrm>
            <a:off x="8192364" y="4930619"/>
            <a:ext cx="781606" cy="0"/>
          </a:xfrm>
          <a:prstGeom prst="straightConnector1">
            <a:avLst/>
          </a:prstGeom>
          <a:ln w="12700">
            <a:solidFill>
              <a:schemeClr val="accent2"/>
            </a:solidFill>
            <a:prstDash val="solid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6156813-4174-2712-A791-3592F92837FE}"/>
              </a:ext>
            </a:extLst>
          </p:cNvPr>
          <p:cNvCxnSpPr>
            <a:cxnSpLocks/>
            <a:endCxn id="19" idx="0"/>
          </p:cNvCxnSpPr>
          <p:nvPr/>
        </p:nvCxnSpPr>
        <p:spPr>
          <a:xfrm>
            <a:off x="7530410" y="4045746"/>
            <a:ext cx="0" cy="587561"/>
          </a:xfrm>
          <a:prstGeom prst="straightConnector1">
            <a:avLst/>
          </a:prstGeom>
          <a:ln w="12700">
            <a:solidFill>
              <a:srgbClr val="0A36FF"/>
            </a:solidFill>
            <a:prstDash val="solid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B8FC450-1D06-1656-3F20-EBE657517F35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080963" y="4930619"/>
            <a:ext cx="580660" cy="0"/>
          </a:xfrm>
          <a:prstGeom prst="straightConnector1">
            <a:avLst/>
          </a:prstGeom>
          <a:ln w="12700">
            <a:solidFill>
              <a:schemeClr val="accent2"/>
            </a:solidFill>
            <a:prstDash val="solid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9EFB9F8E-5CAE-E247-3C45-C3EA11ADEBFA}"/>
              </a:ext>
            </a:extLst>
          </p:cNvPr>
          <p:cNvSpPr/>
          <p:nvPr/>
        </p:nvSpPr>
        <p:spPr>
          <a:xfrm>
            <a:off x="6661623" y="4633307"/>
            <a:ext cx="1737573" cy="59462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0A36F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rgbClr val="0A36FF"/>
                </a:solidFill>
              </a:rPr>
              <a:t>Shield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797D7D7-E17C-91C3-EB27-9A63D7563A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5876" y="4796044"/>
            <a:ext cx="584200" cy="2413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6F43EB76-A9D4-ED60-6DEE-897CB794BA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63323" y="2468787"/>
            <a:ext cx="482600" cy="2413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6F5D2FD-F8D9-E64B-5921-81DC598F6F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66223" y="3162722"/>
            <a:ext cx="749300" cy="177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75C1963-212E-521F-A419-64D935A3D5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11159" y="3347246"/>
            <a:ext cx="3238500" cy="698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076BA93-32A5-F41F-6E73-C7B07533E4D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29470" y="5697012"/>
            <a:ext cx="2984500" cy="24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9057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8BF1011-AA5D-09E4-4E27-2B2D43EC67D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48836" y="1293971"/>
            <a:ext cx="11057009" cy="492395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Introducing physics/knowledge </a:t>
            </a:r>
            <a:r>
              <a:rPr lang="en-US" dirty="0"/>
              <a:t>ca</a:t>
            </a:r>
            <a:r>
              <a:rPr lang="en-US" dirty="0">
                <a:solidFill>
                  <a:schemeClr val="tx1"/>
                </a:solidFill>
              </a:rPr>
              <a:t>n </a:t>
            </a:r>
            <a:r>
              <a:rPr lang="en-US" b="1" dirty="0">
                <a:solidFill>
                  <a:schemeClr val="tx1"/>
                </a:solidFill>
              </a:rPr>
              <a:t>accelerate learning </a:t>
            </a:r>
            <a:r>
              <a:rPr lang="en-US" dirty="0">
                <a:solidFill>
                  <a:schemeClr val="tx1"/>
                </a:solidFill>
              </a:rPr>
              <a:t>and </a:t>
            </a:r>
            <a:r>
              <a:rPr lang="en-US" b="1" dirty="0">
                <a:solidFill>
                  <a:schemeClr val="tx1"/>
                </a:solidFill>
              </a:rPr>
              <a:t>lead to better solutions</a:t>
            </a:r>
          </a:p>
          <a:p>
            <a:pPr marL="0" indent="0">
              <a:buNone/>
            </a:pPr>
            <a:endParaRPr lang="en-US" b="1" dirty="0">
              <a:solidFill>
                <a:schemeClr val="tx1"/>
              </a:solidFill>
            </a:endParaRPr>
          </a:p>
        </p:txBody>
      </p: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783ADF68-4864-5E46-7CC8-7AB60DFAF9C5}"/>
              </a:ext>
            </a:extLst>
          </p:cNvPr>
          <p:cNvGrpSpPr/>
          <p:nvPr/>
        </p:nvGrpSpPr>
        <p:grpSpPr>
          <a:xfrm>
            <a:off x="10092479" y="255259"/>
            <a:ext cx="1640541" cy="1761565"/>
            <a:chOff x="5614147" y="2649074"/>
            <a:chExt cx="1640541" cy="1761565"/>
          </a:xfrm>
        </p:grpSpPr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E0E6C62F-A64B-21CE-7BEC-02B3DC562937}"/>
                </a:ext>
              </a:extLst>
            </p:cNvPr>
            <p:cNvSpPr/>
            <p:nvPr/>
          </p:nvSpPr>
          <p:spPr>
            <a:xfrm>
              <a:off x="5614147" y="2649074"/>
              <a:ext cx="1640541" cy="17615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B2DC01B9-98B4-CFF2-98D6-5C5D6D0E4616}"/>
                </a:ext>
              </a:extLst>
            </p:cNvPr>
            <p:cNvGrpSpPr/>
            <p:nvPr/>
          </p:nvGrpSpPr>
          <p:grpSpPr>
            <a:xfrm>
              <a:off x="5720458" y="2727064"/>
              <a:ext cx="1428177" cy="1498004"/>
              <a:chOff x="5719417" y="2453531"/>
              <a:chExt cx="1428177" cy="1498004"/>
            </a:xfrm>
          </p:grpSpPr>
          <p:grpSp>
            <p:nvGrpSpPr>
              <p:cNvPr id="107" name="Group 106">
                <a:extLst>
                  <a:ext uri="{FF2B5EF4-FFF2-40B4-BE49-F238E27FC236}">
                    <a16:creationId xmlns:a16="http://schemas.microsoft.com/office/drawing/2014/main" id="{5C4BF438-E08C-2C57-F197-EC793473326B}"/>
                  </a:ext>
                </a:extLst>
              </p:cNvPr>
              <p:cNvGrpSpPr/>
              <p:nvPr/>
            </p:nvGrpSpPr>
            <p:grpSpPr>
              <a:xfrm>
                <a:off x="5719417" y="2906464"/>
                <a:ext cx="1428177" cy="1045071"/>
                <a:chOff x="6096000" y="2744938"/>
                <a:chExt cx="1428177" cy="1045071"/>
              </a:xfrm>
            </p:grpSpPr>
            <p:grpSp>
              <p:nvGrpSpPr>
                <p:cNvPr id="109" name="Group 108">
                  <a:extLst>
                    <a:ext uri="{FF2B5EF4-FFF2-40B4-BE49-F238E27FC236}">
                      <a16:creationId xmlns:a16="http://schemas.microsoft.com/office/drawing/2014/main" id="{CE6234A4-CB89-AC0C-36D5-211D8496901C}"/>
                    </a:ext>
                  </a:extLst>
                </p:cNvPr>
                <p:cNvGrpSpPr/>
                <p:nvPr/>
              </p:nvGrpSpPr>
              <p:grpSpPr>
                <a:xfrm>
                  <a:off x="6096000" y="2744938"/>
                  <a:ext cx="1428177" cy="1045071"/>
                  <a:chOff x="6096000" y="2744938"/>
                  <a:chExt cx="1428177" cy="1045071"/>
                </a:xfrm>
              </p:grpSpPr>
              <p:grpSp>
                <p:nvGrpSpPr>
                  <p:cNvPr id="140" name="Group 139">
                    <a:extLst>
                      <a:ext uri="{FF2B5EF4-FFF2-40B4-BE49-F238E27FC236}">
                        <a16:creationId xmlns:a16="http://schemas.microsoft.com/office/drawing/2014/main" id="{EB277E72-42E4-F1DE-10FF-755B5F526159}"/>
                      </a:ext>
                    </a:extLst>
                  </p:cNvPr>
                  <p:cNvGrpSpPr/>
                  <p:nvPr/>
                </p:nvGrpSpPr>
                <p:grpSpPr>
                  <a:xfrm>
                    <a:off x="6512059" y="2744938"/>
                    <a:ext cx="180000" cy="1045071"/>
                    <a:chOff x="6512059" y="2744938"/>
                    <a:chExt cx="180000" cy="1045071"/>
                  </a:xfrm>
                </p:grpSpPr>
                <p:sp>
                  <p:nvSpPr>
                    <p:cNvPr id="152" name="Oval 151">
                      <a:extLst>
                        <a:ext uri="{FF2B5EF4-FFF2-40B4-BE49-F238E27FC236}">
                          <a16:creationId xmlns:a16="http://schemas.microsoft.com/office/drawing/2014/main" id="{6CAEAE7D-059D-CB6F-11AD-F71165CF178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12059" y="2744938"/>
                      <a:ext cx="180000" cy="180000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3" name="Oval 152">
                      <a:extLst>
                        <a:ext uri="{FF2B5EF4-FFF2-40B4-BE49-F238E27FC236}">
                          <a16:creationId xmlns:a16="http://schemas.microsoft.com/office/drawing/2014/main" id="{4D087F26-A6F1-AAD9-D437-CBFA62257D1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12059" y="3033295"/>
                      <a:ext cx="180000" cy="180000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4" name="Oval 153">
                      <a:extLst>
                        <a:ext uri="{FF2B5EF4-FFF2-40B4-BE49-F238E27FC236}">
                          <a16:creationId xmlns:a16="http://schemas.microsoft.com/office/drawing/2014/main" id="{1DCACB64-88D1-4845-74F8-F56A9663CEA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12059" y="3321652"/>
                      <a:ext cx="180000" cy="180000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5" name="Oval 154">
                      <a:extLst>
                        <a:ext uri="{FF2B5EF4-FFF2-40B4-BE49-F238E27FC236}">
                          <a16:creationId xmlns:a16="http://schemas.microsoft.com/office/drawing/2014/main" id="{685CAE52-3029-F382-070F-26DB93EDEA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12059" y="3610009"/>
                      <a:ext cx="180000" cy="180000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41" name="Group 140">
                    <a:extLst>
                      <a:ext uri="{FF2B5EF4-FFF2-40B4-BE49-F238E27FC236}">
                        <a16:creationId xmlns:a16="http://schemas.microsoft.com/office/drawing/2014/main" id="{9B2E6981-9F47-7FDD-2F73-B56649D6759E}"/>
                      </a:ext>
                    </a:extLst>
                  </p:cNvPr>
                  <p:cNvGrpSpPr/>
                  <p:nvPr/>
                </p:nvGrpSpPr>
                <p:grpSpPr>
                  <a:xfrm>
                    <a:off x="6096000" y="2889116"/>
                    <a:ext cx="180000" cy="756714"/>
                    <a:chOff x="6096000" y="2909455"/>
                    <a:chExt cx="180000" cy="756714"/>
                  </a:xfrm>
                </p:grpSpPr>
                <p:sp>
                  <p:nvSpPr>
                    <p:cNvPr id="149" name="Oval 148">
                      <a:extLst>
                        <a:ext uri="{FF2B5EF4-FFF2-40B4-BE49-F238E27FC236}">
                          <a16:creationId xmlns:a16="http://schemas.microsoft.com/office/drawing/2014/main" id="{FB4B33B2-1E14-C9D3-F9C3-9A30908601C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96000" y="3486169"/>
                      <a:ext cx="180000" cy="180000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0" name="Oval 149">
                      <a:extLst>
                        <a:ext uri="{FF2B5EF4-FFF2-40B4-BE49-F238E27FC236}">
                          <a16:creationId xmlns:a16="http://schemas.microsoft.com/office/drawing/2014/main" id="{DB05FEAB-0935-F1A2-AC1E-AACB31AC7F4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96000" y="3197812"/>
                      <a:ext cx="180000" cy="180000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1" name="Oval 150">
                      <a:extLst>
                        <a:ext uri="{FF2B5EF4-FFF2-40B4-BE49-F238E27FC236}">
                          <a16:creationId xmlns:a16="http://schemas.microsoft.com/office/drawing/2014/main" id="{0E63DAD6-6686-CFFD-C746-6CAD230E271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96000" y="2909455"/>
                      <a:ext cx="180000" cy="180000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42" name="Group 141">
                    <a:extLst>
                      <a:ext uri="{FF2B5EF4-FFF2-40B4-BE49-F238E27FC236}">
                        <a16:creationId xmlns:a16="http://schemas.microsoft.com/office/drawing/2014/main" id="{A6E2B7C3-FC16-D90F-ED36-92BD4D280619}"/>
                      </a:ext>
                    </a:extLst>
                  </p:cNvPr>
                  <p:cNvGrpSpPr/>
                  <p:nvPr/>
                </p:nvGrpSpPr>
                <p:grpSpPr>
                  <a:xfrm>
                    <a:off x="6928118" y="2889116"/>
                    <a:ext cx="180000" cy="756714"/>
                    <a:chOff x="6512059" y="4763437"/>
                    <a:chExt cx="180000" cy="756714"/>
                  </a:xfrm>
                </p:grpSpPr>
                <p:sp>
                  <p:nvSpPr>
                    <p:cNvPr id="146" name="Oval 145">
                      <a:extLst>
                        <a:ext uri="{FF2B5EF4-FFF2-40B4-BE49-F238E27FC236}">
                          <a16:creationId xmlns:a16="http://schemas.microsoft.com/office/drawing/2014/main" id="{A8BF7ADB-5DEF-65F2-B526-99CDBC55D2C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12059" y="5340151"/>
                      <a:ext cx="180000" cy="180000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7" name="Oval 146">
                      <a:extLst>
                        <a:ext uri="{FF2B5EF4-FFF2-40B4-BE49-F238E27FC236}">
                          <a16:creationId xmlns:a16="http://schemas.microsoft.com/office/drawing/2014/main" id="{255E1BBA-F880-1AF8-6233-3A1CE2F069D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12059" y="5051794"/>
                      <a:ext cx="180000" cy="180000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8" name="Oval 147">
                      <a:extLst>
                        <a:ext uri="{FF2B5EF4-FFF2-40B4-BE49-F238E27FC236}">
                          <a16:creationId xmlns:a16="http://schemas.microsoft.com/office/drawing/2014/main" id="{20441D41-3908-CF9A-5CCD-18419DA7E3D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12059" y="4763437"/>
                      <a:ext cx="180000" cy="180000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43" name="Group 142">
                    <a:extLst>
                      <a:ext uri="{FF2B5EF4-FFF2-40B4-BE49-F238E27FC236}">
                        <a16:creationId xmlns:a16="http://schemas.microsoft.com/office/drawing/2014/main" id="{595BABD8-EB19-F002-276C-0DFDCCF9B2E2}"/>
                      </a:ext>
                    </a:extLst>
                  </p:cNvPr>
                  <p:cNvGrpSpPr/>
                  <p:nvPr/>
                </p:nvGrpSpPr>
                <p:grpSpPr>
                  <a:xfrm>
                    <a:off x="7344177" y="3042449"/>
                    <a:ext cx="180000" cy="468358"/>
                    <a:chOff x="6512059" y="5628508"/>
                    <a:chExt cx="180000" cy="468358"/>
                  </a:xfrm>
                </p:grpSpPr>
                <p:sp>
                  <p:nvSpPr>
                    <p:cNvPr id="144" name="Oval 143">
                      <a:extLst>
                        <a:ext uri="{FF2B5EF4-FFF2-40B4-BE49-F238E27FC236}">
                          <a16:creationId xmlns:a16="http://schemas.microsoft.com/office/drawing/2014/main" id="{C7554262-5230-7F3F-3A26-DDE93C97773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12059" y="5916866"/>
                      <a:ext cx="180000" cy="180000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5" name="Oval 144">
                      <a:extLst>
                        <a:ext uri="{FF2B5EF4-FFF2-40B4-BE49-F238E27FC236}">
                          <a16:creationId xmlns:a16="http://schemas.microsoft.com/office/drawing/2014/main" id="{742789AE-CA0D-3BF9-DC9D-01687598753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12059" y="5628508"/>
                      <a:ext cx="180000" cy="180000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cxnSp>
              <p:nvCxnSpPr>
                <p:cNvPr id="110" name="Straight Arrow Connector 109">
                  <a:extLst>
                    <a:ext uri="{FF2B5EF4-FFF2-40B4-BE49-F238E27FC236}">
                      <a16:creationId xmlns:a16="http://schemas.microsoft.com/office/drawing/2014/main" id="{5DFF6B38-4C53-52A1-24B8-CD9C05A70274}"/>
                    </a:ext>
                  </a:extLst>
                </p:cNvPr>
                <p:cNvCxnSpPr>
                  <a:stCxn id="151" idx="6"/>
                  <a:endCxn id="152" idx="2"/>
                </p:cNvCxnSpPr>
                <p:nvPr/>
              </p:nvCxnSpPr>
              <p:spPr>
                <a:xfrm flipV="1">
                  <a:off x="6276000" y="2834938"/>
                  <a:ext cx="236059" cy="144178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1" name="Straight Arrow Connector 110">
                  <a:extLst>
                    <a:ext uri="{FF2B5EF4-FFF2-40B4-BE49-F238E27FC236}">
                      <a16:creationId xmlns:a16="http://schemas.microsoft.com/office/drawing/2014/main" id="{BE1FAB6B-E6D9-815B-BF05-47F61A52CB88}"/>
                    </a:ext>
                  </a:extLst>
                </p:cNvPr>
                <p:cNvCxnSpPr>
                  <a:cxnSpLocks/>
                  <a:stCxn id="150" idx="6"/>
                  <a:endCxn id="152" idx="2"/>
                </p:cNvCxnSpPr>
                <p:nvPr/>
              </p:nvCxnSpPr>
              <p:spPr>
                <a:xfrm flipV="1">
                  <a:off x="6276000" y="2834938"/>
                  <a:ext cx="236059" cy="432535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2" name="Straight Arrow Connector 111">
                  <a:extLst>
                    <a:ext uri="{FF2B5EF4-FFF2-40B4-BE49-F238E27FC236}">
                      <a16:creationId xmlns:a16="http://schemas.microsoft.com/office/drawing/2014/main" id="{C8E78557-871E-E248-C559-295A22A59001}"/>
                    </a:ext>
                  </a:extLst>
                </p:cNvPr>
                <p:cNvCxnSpPr>
                  <a:cxnSpLocks/>
                  <a:stCxn id="149" idx="6"/>
                  <a:endCxn id="153" idx="2"/>
                </p:cNvCxnSpPr>
                <p:nvPr/>
              </p:nvCxnSpPr>
              <p:spPr>
                <a:xfrm flipV="1">
                  <a:off x="6276000" y="3123295"/>
                  <a:ext cx="236059" cy="432535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3" name="Straight Arrow Connector 112">
                  <a:extLst>
                    <a:ext uri="{FF2B5EF4-FFF2-40B4-BE49-F238E27FC236}">
                      <a16:creationId xmlns:a16="http://schemas.microsoft.com/office/drawing/2014/main" id="{DE90EE1E-ACE6-42EC-7135-3A32930EDC10}"/>
                    </a:ext>
                  </a:extLst>
                </p:cNvPr>
                <p:cNvCxnSpPr>
                  <a:cxnSpLocks/>
                  <a:stCxn id="150" idx="6"/>
                  <a:endCxn id="155" idx="2"/>
                </p:cNvCxnSpPr>
                <p:nvPr/>
              </p:nvCxnSpPr>
              <p:spPr>
                <a:xfrm>
                  <a:off x="6276000" y="3267473"/>
                  <a:ext cx="236059" cy="432536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" name="Straight Arrow Connector 113">
                  <a:extLst>
                    <a:ext uri="{FF2B5EF4-FFF2-40B4-BE49-F238E27FC236}">
                      <a16:creationId xmlns:a16="http://schemas.microsoft.com/office/drawing/2014/main" id="{8498D6EB-BE77-AC98-5387-899F133FC722}"/>
                    </a:ext>
                  </a:extLst>
                </p:cNvPr>
                <p:cNvCxnSpPr>
                  <a:cxnSpLocks/>
                  <a:stCxn id="150" idx="6"/>
                  <a:endCxn id="154" idx="2"/>
                </p:cNvCxnSpPr>
                <p:nvPr/>
              </p:nvCxnSpPr>
              <p:spPr>
                <a:xfrm>
                  <a:off x="6276000" y="3267473"/>
                  <a:ext cx="236059" cy="144179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5" name="Straight Arrow Connector 114">
                  <a:extLst>
                    <a:ext uri="{FF2B5EF4-FFF2-40B4-BE49-F238E27FC236}">
                      <a16:creationId xmlns:a16="http://schemas.microsoft.com/office/drawing/2014/main" id="{3DFB1088-B6B1-EAD1-6255-00A863679593}"/>
                    </a:ext>
                  </a:extLst>
                </p:cNvPr>
                <p:cNvCxnSpPr>
                  <a:cxnSpLocks/>
                  <a:stCxn id="151" idx="6"/>
                  <a:endCxn id="155" idx="2"/>
                </p:cNvCxnSpPr>
                <p:nvPr/>
              </p:nvCxnSpPr>
              <p:spPr>
                <a:xfrm>
                  <a:off x="6276000" y="2979116"/>
                  <a:ext cx="236059" cy="720893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6" name="Straight Arrow Connector 115">
                  <a:extLst>
                    <a:ext uri="{FF2B5EF4-FFF2-40B4-BE49-F238E27FC236}">
                      <a16:creationId xmlns:a16="http://schemas.microsoft.com/office/drawing/2014/main" id="{03B41849-2431-5AE9-25C5-7F8C6E5F43AB}"/>
                    </a:ext>
                  </a:extLst>
                </p:cNvPr>
                <p:cNvCxnSpPr>
                  <a:cxnSpLocks/>
                  <a:stCxn id="151" idx="6"/>
                  <a:endCxn id="154" idx="2"/>
                </p:cNvCxnSpPr>
                <p:nvPr/>
              </p:nvCxnSpPr>
              <p:spPr>
                <a:xfrm>
                  <a:off x="6276000" y="2979116"/>
                  <a:ext cx="236059" cy="432536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7" name="Straight Arrow Connector 116">
                  <a:extLst>
                    <a:ext uri="{FF2B5EF4-FFF2-40B4-BE49-F238E27FC236}">
                      <a16:creationId xmlns:a16="http://schemas.microsoft.com/office/drawing/2014/main" id="{2C3A16DA-A86D-FEB2-7D78-FFAAB22260F5}"/>
                    </a:ext>
                  </a:extLst>
                </p:cNvPr>
                <p:cNvCxnSpPr>
                  <a:cxnSpLocks/>
                  <a:stCxn id="151" idx="6"/>
                  <a:endCxn id="153" idx="2"/>
                </p:cNvCxnSpPr>
                <p:nvPr/>
              </p:nvCxnSpPr>
              <p:spPr>
                <a:xfrm>
                  <a:off x="6276000" y="2979116"/>
                  <a:ext cx="236059" cy="144179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8" name="Straight Arrow Connector 117">
                  <a:extLst>
                    <a:ext uri="{FF2B5EF4-FFF2-40B4-BE49-F238E27FC236}">
                      <a16:creationId xmlns:a16="http://schemas.microsoft.com/office/drawing/2014/main" id="{27F5E9BC-ED78-E282-3EE3-A63797F64B4E}"/>
                    </a:ext>
                  </a:extLst>
                </p:cNvPr>
                <p:cNvCxnSpPr>
                  <a:cxnSpLocks/>
                  <a:stCxn id="147" idx="6"/>
                  <a:endCxn id="145" idx="2"/>
                </p:cNvCxnSpPr>
                <p:nvPr/>
              </p:nvCxnSpPr>
              <p:spPr>
                <a:xfrm flipV="1">
                  <a:off x="7108118" y="3132449"/>
                  <a:ext cx="236059" cy="135024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9" name="Straight Arrow Connector 118">
                  <a:extLst>
                    <a:ext uri="{FF2B5EF4-FFF2-40B4-BE49-F238E27FC236}">
                      <a16:creationId xmlns:a16="http://schemas.microsoft.com/office/drawing/2014/main" id="{D98670F2-7A4A-DE96-EF7E-78450E3BC861}"/>
                    </a:ext>
                  </a:extLst>
                </p:cNvPr>
                <p:cNvCxnSpPr>
                  <a:cxnSpLocks/>
                  <a:stCxn id="146" idx="6"/>
                  <a:endCxn id="144" idx="2"/>
                </p:cNvCxnSpPr>
                <p:nvPr/>
              </p:nvCxnSpPr>
              <p:spPr>
                <a:xfrm flipV="1">
                  <a:off x="7108118" y="3420807"/>
                  <a:ext cx="236059" cy="135023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0" name="Straight Arrow Connector 119">
                  <a:extLst>
                    <a:ext uri="{FF2B5EF4-FFF2-40B4-BE49-F238E27FC236}">
                      <a16:creationId xmlns:a16="http://schemas.microsoft.com/office/drawing/2014/main" id="{71D88ED8-3CB5-8382-1D15-492C444F6D16}"/>
                    </a:ext>
                  </a:extLst>
                </p:cNvPr>
                <p:cNvCxnSpPr>
                  <a:cxnSpLocks/>
                  <a:stCxn id="150" idx="6"/>
                  <a:endCxn id="153" idx="2"/>
                </p:cNvCxnSpPr>
                <p:nvPr/>
              </p:nvCxnSpPr>
              <p:spPr>
                <a:xfrm flipV="1">
                  <a:off x="6276000" y="3123295"/>
                  <a:ext cx="236059" cy="144178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1" name="Straight Arrow Connector 120">
                  <a:extLst>
                    <a:ext uri="{FF2B5EF4-FFF2-40B4-BE49-F238E27FC236}">
                      <a16:creationId xmlns:a16="http://schemas.microsoft.com/office/drawing/2014/main" id="{75B20CB8-0850-1D3F-FF10-383A131C8981}"/>
                    </a:ext>
                  </a:extLst>
                </p:cNvPr>
                <p:cNvCxnSpPr>
                  <a:cxnSpLocks/>
                  <a:stCxn id="153" idx="6"/>
                  <a:endCxn id="147" idx="2"/>
                </p:cNvCxnSpPr>
                <p:nvPr/>
              </p:nvCxnSpPr>
              <p:spPr>
                <a:xfrm>
                  <a:off x="6692059" y="3123295"/>
                  <a:ext cx="236059" cy="144178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2" name="Straight Arrow Connector 121">
                  <a:extLst>
                    <a:ext uri="{FF2B5EF4-FFF2-40B4-BE49-F238E27FC236}">
                      <a16:creationId xmlns:a16="http://schemas.microsoft.com/office/drawing/2014/main" id="{140CCC97-179C-1BBC-BE4E-150490BF37C2}"/>
                    </a:ext>
                  </a:extLst>
                </p:cNvPr>
                <p:cNvCxnSpPr>
                  <a:cxnSpLocks/>
                  <a:stCxn id="152" idx="6"/>
                  <a:endCxn id="147" idx="2"/>
                </p:cNvCxnSpPr>
                <p:nvPr/>
              </p:nvCxnSpPr>
              <p:spPr>
                <a:xfrm>
                  <a:off x="6692059" y="2834938"/>
                  <a:ext cx="236059" cy="432535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3" name="Straight Arrow Connector 122">
                  <a:extLst>
                    <a:ext uri="{FF2B5EF4-FFF2-40B4-BE49-F238E27FC236}">
                      <a16:creationId xmlns:a16="http://schemas.microsoft.com/office/drawing/2014/main" id="{2B7E26A7-75B2-0777-6443-896D0EE1B2BF}"/>
                    </a:ext>
                  </a:extLst>
                </p:cNvPr>
                <p:cNvCxnSpPr>
                  <a:cxnSpLocks/>
                  <a:stCxn id="152" idx="6"/>
                  <a:endCxn id="148" idx="2"/>
                </p:cNvCxnSpPr>
                <p:nvPr/>
              </p:nvCxnSpPr>
              <p:spPr>
                <a:xfrm>
                  <a:off x="6692059" y="2834938"/>
                  <a:ext cx="236059" cy="144178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4" name="Straight Arrow Connector 123">
                  <a:extLst>
                    <a:ext uri="{FF2B5EF4-FFF2-40B4-BE49-F238E27FC236}">
                      <a16:creationId xmlns:a16="http://schemas.microsoft.com/office/drawing/2014/main" id="{5009B4F0-5E9E-0D9F-87B0-4A84B58CFE70}"/>
                    </a:ext>
                  </a:extLst>
                </p:cNvPr>
                <p:cNvCxnSpPr>
                  <a:cxnSpLocks/>
                  <a:stCxn id="149" idx="6"/>
                  <a:endCxn id="155" idx="2"/>
                </p:cNvCxnSpPr>
                <p:nvPr/>
              </p:nvCxnSpPr>
              <p:spPr>
                <a:xfrm>
                  <a:off x="6276000" y="3555830"/>
                  <a:ext cx="236059" cy="144179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5" name="Straight Arrow Connector 124">
                  <a:extLst>
                    <a:ext uri="{FF2B5EF4-FFF2-40B4-BE49-F238E27FC236}">
                      <a16:creationId xmlns:a16="http://schemas.microsoft.com/office/drawing/2014/main" id="{6A6C841D-1CDA-33FC-84BF-37C7D5B65D41}"/>
                    </a:ext>
                  </a:extLst>
                </p:cNvPr>
                <p:cNvCxnSpPr>
                  <a:cxnSpLocks/>
                  <a:stCxn id="149" idx="6"/>
                  <a:endCxn id="154" idx="2"/>
                </p:cNvCxnSpPr>
                <p:nvPr/>
              </p:nvCxnSpPr>
              <p:spPr>
                <a:xfrm flipV="1">
                  <a:off x="6276000" y="3411652"/>
                  <a:ext cx="236059" cy="144178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6" name="Straight Arrow Connector 125">
                  <a:extLst>
                    <a:ext uri="{FF2B5EF4-FFF2-40B4-BE49-F238E27FC236}">
                      <a16:creationId xmlns:a16="http://schemas.microsoft.com/office/drawing/2014/main" id="{421E21D1-3EB0-3EB6-3DC3-AF391D2F07B9}"/>
                    </a:ext>
                  </a:extLst>
                </p:cNvPr>
                <p:cNvCxnSpPr>
                  <a:cxnSpLocks/>
                  <a:stCxn id="148" idx="6"/>
                  <a:endCxn id="144" idx="2"/>
                </p:cNvCxnSpPr>
                <p:nvPr/>
              </p:nvCxnSpPr>
              <p:spPr>
                <a:xfrm>
                  <a:off x="7108118" y="2979116"/>
                  <a:ext cx="236059" cy="441691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Straight Arrow Connector 126">
                  <a:extLst>
                    <a:ext uri="{FF2B5EF4-FFF2-40B4-BE49-F238E27FC236}">
                      <a16:creationId xmlns:a16="http://schemas.microsoft.com/office/drawing/2014/main" id="{D20B612B-6DB2-F94D-3658-F0F26D0533C1}"/>
                    </a:ext>
                  </a:extLst>
                </p:cNvPr>
                <p:cNvCxnSpPr>
                  <a:cxnSpLocks/>
                  <a:stCxn id="146" idx="6"/>
                  <a:endCxn id="145" idx="2"/>
                </p:cNvCxnSpPr>
                <p:nvPr/>
              </p:nvCxnSpPr>
              <p:spPr>
                <a:xfrm flipV="1">
                  <a:off x="7108118" y="3132449"/>
                  <a:ext cx="236059" cy="423381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Straight Arrow Connector 127">
                  <a:extLst>
                    <a:ext uri="{FF2B5EF4-FFF2-40B4-BE49-F238E27FC236}">
                      <a16:creationId xmlns:a16="http://schemas.microsoft.com/office/drawing/2014/main" id="{104758F8-FDAB-6050-6EEE-F31A2A64EFDD}"/>
                    </a:ext>
                  </a:extLst>
                </p:cNvPr>
                <p:cNvCxnSpPr>
                  <a:cxnSpLocks/>
                  <a:stCxn id="149" idx="6"/>
                  <a:endCxn id="152" idx="2"/>
                </p:cNvCxnSpPr>
                <p:nvPr/>
              </p:nvCxnSpPr>
              <p:spPr>
                <a:xfrm flipV="1">
                  <a:off x="6276000" y="2834938"/>
                  <a:ext cx="236059" cy="720892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Straight Arrow Connector 128">
                  <a:extLst>
                    <a:ext uri="{FF2B5EF4-FFF2-40B4-BE49-F238E27FC236}">
                      <a16:creationId xmlns:a16="http://schemas.microsoft.com/office/drawing/2014/main" id="{E9842650-497A-0143-D2B9-7831E4466ABF}"/>
                    </a:ext>
                  </a:extLst>
                </p:cNvPr>
                <p:cNvCxnSpPr>
                  <a:cxnSpLocks/>
                  <a:stCxn id="155" idx="6"/>
                  <a:endCxn id="148" idx="2"/>
                </p:cNvCxnSpPr>
                <p:nvPr/>
              </p:nvCxnSpPr>
              <p:spPr>
                <a:xfrm flipV="1">
                  <a:off x="6692059" y="2979116"/>
                  <a:ext cx="236059" cy="720893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Straight Arrow Connector 129">
                  <a:extLst>
                    <a:ext uri="{FF2B5EF4-FFF2-40B4-BE49-F238E27FC236}">
                      <a16:creationId xmlns:a16="http://schemas.microsoft.com/office/drawing/2014/main" id="{CDC5E881-5B29-EF5E-73F7-2BBF2E91643C}"/>
                    </a:ext>
                  </a:extLst>
                </p:cNvPr>
                <p:cNvCxnSpPr>
                  <a:cxnSpLocks/>
                  <a:stCxn id="154" idx="6"/>
                  <a:endCxn id="146" idx="2"/>
                </p:cNvCxnSpPr>
                <p:nvPr/>
              </p:nvCxnSpPr>
              <p:spPr>
                <a:xfrm>
                  <a:off x="6692059" y="3411652"/>
                  <a:ext cx="236059" cy="144178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1" name="Straight Arrow Connector 130">
                  <a:extLst>
                    <a:ext uri="{FF2B5EF4-FFF2-40B4-BE49-F238E27FC236}">
                      <a16:creationId xmlns:a16="http://schemas.microsoft.com/office/drawing/2014/main" id="{6F57C3CE-4235-BE0F-E0A6-E32EEDD06672}"/>
                    </a:ext>
                  </a:extLst>
                </p:cNvPr>
                <p:cNvCxnSpPr>
                  <a:cxnSpLocks/>
                  <a:stCxn id="153" idx="6"/>
                  <a:endCxn id="148" idx="2"/>
                </p:cNvCxnSpPr>
                <p:nvPr/>
              </p:nvCxnSpPr>
              <p:spPr>
                <a:xfrm flipV="1">
                  <a:off x="6692059" y="2979116"/>
                  <a:ext cx="236059" cy="144179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2" name="Straight Arrow Connector 131">
                  <a:extLst>
                    <a:ext uri="{FF2B5EF4-FFF2-40B4-BE49-F238E27FC236}">
                      <a16:creationId xmlns:a16="http://schemas.microsoft.com/office/drawing/2014/main" id="{43847ABF-7A17-8F6B-2244-A3BD6E943389}"/>
                    </a:ext>
                  </a:extLst>
                </p:cNvPr>
                <p:cNvCxnSpPr>
                  <a:cxnSpLocks/>
                  <a:stCxn id="154" idx="6"/>
                  <a:endCxn id="148" idx="2"/>
                </p:cNvCxnSpPr>
                <p:nvPr/>
              </p:nvCxnSpPr>
              <p:spPr>
                <a:xfrm flipV="1">
                  <a:off x="6692059" y="2979116"/>
                  <a:ext cx="236059" cy="432536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3" name="Straight Arrow Connector 132">
                  <a:extLst>
                    <a:ext uri="{FF2B5EF4-FFF2-40B4-BE49-F238E27FC236}">
                      <a16:creationId xmlns:a16="http://schemas.microsoft.com/office/drawing/2014/main" id="{3158EBAF-7DF0-E4EA-3E49-75429DA060AC}"/>
                    </a:ext>
                  </a:extLst>
                </p:cNvPr>
                <p:cNvCxnSpPr>
                  <a:cxnSpLocks/>
                  <a:stCxn id="153" idx="6"/>
                  <a:endCxn id="146" idx="2"/>
                </p:cNvCxnSpPr>
                <p:nvPr/>
              </p:nvCxnSpPr>
              <p:spPr>
                <a:xfrm>
                  <a:off x="6692059" y="3123295"/>
                  <a:ext cx="236059" cy="432535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4" name="Straight Arrow Connector 133">
                  <a:extLst>
                    <a:ext uri="{FF2B5EF4-FFF2-40B4-BE49-F238E27FC236}">
                      <a16:creationId xmlns:a16="http://schemas.microsoft.com/office/drawing/2014/main" id="{6E395E6C-3030-DBB9-B6DE-D74AEEEF5531}"/>
                    </a:ext>
                  </a:extLst>
                </p:cNvPr>
                <p:cNvCxnSpPr>
                  <a:cxnSpLocks/>
                  <a:stCxn id="147" idx="6"/>
                  <a:endCxn id="144" idx="2"/>
                </p:cNvCxnSpPr>
                <p:nvPr/>
              </p:nvCxnSpPr>
              <p:spPr>
                <a:xfrm>
                  <a:off x="7108118" y="3267473"/>
                  <a:ext cx="236059" cy="153334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5" name="Straight Arrow Connector 134">
                  <a:extLst>
                    <a:ext uri="{FF2B5EF4-FFF2-40B4-BE49-F238E27FC236}">
                      <a16:creationId xmlns:a16="http://schemas.microsoft.com/office/drawing/2014/main" id="{FA38BF6F-E3CC-03DE-BC94-A6A931628FE4}"/>
                    </a:ext>
                  </a:extLst>
                </p:cNvPr>
                <p:cNvCxnSpPr>
                  <a:cxnSpLocks/>
                  <a:stCxn id="152" idx="6"/>
                  <a:endCxn id="146" idx="2"/>
                </p:cNvCxnSpPr>
                <p:nvPr/>
              </p:nvCxnSpPr>
              <p:spPr>
                <a:xfrm>
                  <a:off x="6692059" y="2834938"/>
                  <a:ext cx="236059" cy="720892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6" name="Straight Arrow Connector 135">
                  <a:extLst>
                    <a:ext uri="{FF2B5EF4-FFF2-40B4-BE49-F238E27FC236}">
                      <a16:creationId xmlns:a16="http://schemas.microsoft.com/office/drawing/2014/main" id="{8863782B-5680-E270-DD55-2509335CD616}"/>
                    </a:ext>
                  </a:extLst>
                </p:cNvPr>
                <p:cNvCxnSpPr>
                  <a:cxnSpLocks/>
                  <a:stCxn id="148" idx="6"/>
                  <a:endCxn id="145" idx="2"/>
                </p:cNvCxnSpPr>
                <p:nvPr/>
              </p:nvCxnSpPr>
              <p:spPr>
                <a:xfrm>
                  <a:off x="7108118" y="2979116"/>
                  <a:ext cx="236059" cy="153333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7" name="Straight Arrow Connector 136">
                  <a:extLst>
                    <a:ext uri="{FF2B5EF4-FFF2-40B4-BE49-F238E27FC236}">
                      <a16:creationId xmlns:a16="http://schemas.microsoft.com/office/drawing/2014/main" id="{3CDB6045-29FF-CBB3-0B04-6F38E8CAA244}"/>
                    </a:ext>
                  </a:extLst>
                </p:cNvPr>
                <p:cNvCxnSpPr>
                  <a:cxnSpLocks/>
                  <a:stCxn id="155" idx="6"/>
                  <a:endCxn id="146" idx="2"/>
                </p:cNvCxnSpPr>
                <p:nvPr/>
              </p:nvCxnSpPr>
              <p:spPr>
                <a:xfrm flipV="1">
                  <a:off x="6692059" y="3555830"/>
                  <a:ext cx="236059" cy="144179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8" name="Straight Arrow Connector 137">
                  <a:extLst>
                    <a:ext uri="{FF2B5EF4-FFF2-40B4-BE49-F238E27FC236}">
                      <a16:creationId xmlns:a16="http://schemas.microsoft.com/office/drawing/2014/main" id="{8BEAC06B-AA8B-870C-B44B-A669B8F57E3A}"/>
                    </a:ext>
                  </a:extLst>
                </p:cNvPr>
                <p:cNvCxnSpPr>
                  <a:cxnSpLocks/>
                  <a:stCxn id="155" idx="6"/>
                  <a:endCxn id="147" idx="2"/>
                </p:cNvCxnSpPr>
                <p:nvPr/>
              </p:nvCxnSpPr>
              <p:spPr>
                <a:xfrm flipV="1">
                  <a:off x="6692059" y="3267473"/>
                  <a:ext cx="236059" cy="432536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9" name="Straight Arrow Connector 138">
                  <a:extLst>
                    <a:ext uri="{FF2B5EF4-FFF2-40B4-BE49-F238E27FC236}">
                      <a16:creationId xmlns:a16="http://schemas.microsoft.com/office/drawing/2014/main" id="{533D51BB-D03B-CCAC-C2E8-0A4233410E55}"/>
                    </a:ext>
                  </a:extLst>
                </p:cNvPr>
                <p:cNvCxnSpPr>
                  <a:cxnSpLocks/>
                  <a:stCxn id="154" idx="6"/>
                  <a:endCxn id="147" idx="2"/>
                </p:cNvCxnSpPr>
                <p:nvPr/>
              </p:nvCxnSpPr>
              <p:spPr>
                <a:xfrm flipV="1">
                  <a:off x="6692059" y="3267473"/>
                  <a:ext cx="236059" cy="144179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86CCC88D-21D9-0FF2-321C-7B711FEE9418}"/>
                  </a:ext>
                </a:extLst>
              </p:cNvPr>
              <p:cNvSpPr txBox="1"/>
              <p:nvPr/>
            </p:nvSpPr>
            <p:spPr>
              <a:xfrm>
                <a:off x="5861939" y="2453531"/>
                <a:ext cx="1143134" cy="369332"/>
              </a:xfrm>
              <a:prstGeom prst="rect">
                <a:avLst/>
              </a:prstGeom>
              <a:noFill/>
              <a:ln w="25400"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CH" b="1" dirty="0"/>
                  <a:t>Controller</a:t>
                </a:r>
                <a:endParaRPr lang="en-CH" dirty="0"/>
              </a:p>
            </p:txBody>
          </p:sp>
        </p:grpSp>
      </p:grpSp>
      <p:sp>
        <p:nvSpPr>
          <p:cNvPr id="162" name="Title 1">
            <a:extLst>
              <a:ext uri="{FF2B5EF4-FFF2-40B4-BE49-F238E27FC236}">
                <a16:creationId xmlns:a16="http://schemas.microsoft.com/office/drawing/2014/main" id="{088F93B6-4A9A-F01F-1B26-A9713B1D6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1224" y="482657"/>
            <a:ext cx="8361815" cy="653385"/>
          </a:xfrm>
        </p:spPr>
        <p:txBody>
          <a:bodyPr/>
          <a:lstStyle/>
          <a:p>
            <a:r>
              <a:rPr lang="en-US" dirty="0" err="1"/>
              <a:t>PiNNs</a:t>
            </a:r>
            <a:r>
              <a:rPr lang="en-US" dirty="0"/>
              <a:t> for reinforcement learning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62AE308-1168-CCB0-C22A-DEE2A295F593}"/>
              </a:ext>
            </a:extLst>
          </p:cNvPr>
          <p:cNvSpPr/>
          <p:nvPr/>
        </p:nvSpPr>
        <p:spPr>
          <a:xfrm>
            <a:off x="1204156" y="2397506"/>
            <a:ext cx="3033359" cy="2593657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b="1" dirty="0">
                <a:solidFill>
                  <a:schemeClr val="accent6"/>
                </a:solidFill>
              </a:rPr>
              <a:t>Pros</a:t>
            </a:r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Ease of implementation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</a:rPr>
              <a:t>Computationally cheap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Can get guarantees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</a:rPr>
              <a:t>Preserves knowledge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B49F7FC-FF52-7917-8B7B-B209F3E0108D}"/>
              </a:ext>
            </a:extLst>
          </p:cNvPr>
          <p:cNvSpPr/>
          <p:nvPr/>
        </p:nvSpPr>
        <p:spPr>
          <a:xfrm>
            <a:off x="7821502" y="2397505"/>
            <a:ext cx="3033359" cy="2593657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Cons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No guarantees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</a:rPr>
              <a:t>Can dilute knowledge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</a:rPr>
              <a:t>Comp. expensive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</a:rPr>
              <a:t>Design of           ?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5ECC388-1D3A-802D-5D23-F973983D530F}"/>
              </a:ext>
            </a:extLst>
          </p:cNvPr>
          <p:cNvSpPr/>
          <p:nvPr/>
        </p:nvSpPr>
        <p:spPr>
          <a:xfrm>
            <a:off x="4512829" y="2397505"/>
            <a:ext cx="3033359" cy="2593657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b="1" i="1" dirty="0">
              <a:solidFill>
                <a:schemeClr val="accent6"/>
              </a:solidFill>
            </a:endParaRPr>
          </a:p>
          <a:p>
            <a:pPr algn="ctr"/>
            <a:endParaRPr lang="en-US" b="1" i="1" dirty="0">
              <a:solidFill>
                <a:schemeClr val="tx1"/>
              </a:solidFill>
            </a:endParaRPr>
          </a:p>
          <a:p>
            <a:pPr algn="ctr"/>
            <a:r>
              <a:rPr lang="en-US" b="1" i="1" dirty="0">
                <a:solidFill>
                  <a:schemeClr val="tx1"/>
                </a:solidFill>
              </a:rPr>
              <a:t>Reward shaping</a:t>
            </a:r>
          </a:p>
          <a:p>
            <a:pPr algn="ctr"/>
            <a:r>
              <a:rPr lang="en-US" b="1" i="1" dirty="0">
                <a:solidFill>
                  <a:schemeClr val="tx1"/>
                </a:solidFill>
              </a:rPr>
              <a:t>Residual learning</a:t>
            </a:r>
          </a:p>
          <a:p>
            <a:pPr algn="ctr"/>
            <a:endParaRPr lang="en-US" b="1" i="1" dirty="0">
              <a:solidFill>
                <a:schemeClr val="tx1"/>
              </a:solidFill>
            </a:endParaRPr>
          </a:p>
          <a:p>
            <a:pPr algn="ctr"/>
            <a:endParaRPr lang="en-US" b="1" i="1" dirty="0">
              <a:solidFill>
                <a:schemeClr val="tx1"/>
              </a:solidFill>
            </a:endParaRPr>
          </a:p>
          <a:p>
            <a:pPr algn="ctr"/>
            <a:r>
              <a:rPr lang="en-US" b="1" i="1" dirty="0">
                <a:solidFill>
                  <a:schemeClr val="tx1"/>
                </a:solidFill>
              </a:rPr>
              <a:t>Shielding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413A75BA-9367-8D7F-1917-44EC93DBCA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0425" y="4390612"/>
            <a:ext cx="482600" cy="241300"/>
          </a:xfrm>
          <a:prstGeom prst="rect">
            <a:avLst/>
          </a:prstGeom>
        </p:spPr>
      </p:pic>
      <p:sp>
        <p:nvSpPr>
          <p:cNvPr id="27" name="Pentagon 26">
            <a:extLst>
              <a:ext uri="{FF2B5EF4-FFF2-40B4-BE49-F238E27FC236}">
                <a16:creationId xmlns:a16="http://schemas.microsoft.com/office/drawing/2014/main" id="{0A4A830E-AA78-8B86-AE38-60762181082E}"/>
              </a:ext>
            </a:extLst>
          </p:cNvPr>
          <p:cNvSpPr/>
          <p:nvPr/>
        </p:nvSpPr>
        <p:spPr>
          <a:xfrm>
            <a:off x="0" y="5414234"/>
            <a:ext cx="11786347" cy="476873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rgbClr val="C00000"/>
                </a:solidFill>
              </a:rPr>
              <a:t>Can we improve the computational efficiency of </a:t>
            </a:r>
            <a:r>
              <a:rPr lang="en-US" b="1" i="1" dirty="0">
                <a:solidFill>
                  <a:srgbClr val="C00000"/>
                </a:solidFill>
              </a:rPr>
              <a:t>shielding</a:t>
            </a:r>
            <a:r>
              <a:rPr lang="en-US" i="1" dirty="0">
                <a:solidFill>
                  <a:srgbClr val="C00000"/>
                </a:solidFill>
              </a:rPr>
              <a:t> to enforce prior knowledge?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E972881-8918-98F3-5EBA-01A19E60EAF3}"/>
              </a:ext>
            </a:extLst>
          </p:cNvPr>
          <p:cNvSpPr/>
          <p:nvPr/>
        </p:nvSpPr>
        <p:spPr>
          <a:xfrm>
            <a:off x="132350" y="2113078"/>
            <a:ext cx="6785808" cy="29401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3470F05-20EF-7683-E549-0BE9199D1C2E}"/>
              </a:ext>
            </a:extLst>
          </p:cNvPr>
          <p:cNvSpPr/>
          <p:nvPr/>
        </p:nvSpPr>
        <p:spPr>
          <a:xfrm>
            <a:off x="7466993" y="2229384"/>
            <a:ext cx="4319353" cy="29401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8925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" grpId="0" animBg="1"/>
      <p:bldP spid="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AAE5C1-C23A-5682-B1AD-71DA93408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Computationally Efficient RL </a:t>
            </a:r>
            <a:r>
              <a:rPr lang="en-US" baseline="30000" dirty="0"/>
              <a:t>[7]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B39D72-73C6-5B77-96F1-211AA72EAB7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Use time-varying bounds on the agent’s actions to </a:t>
            </a:r>
            <a:r>
              <a:rPr lang="en-US" b="1" dirty="0"/>
              <a:t>avoid suboptimal state-action pairs</a:t>
            </a:r>
            <a:endParaRPr lang="en-US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dirty="0"/>
          </a:p>
          <a:p>
            <a:r>
              <a:rPr lang="en-US" dirty="0"/>
              <a:t>The projection is </a:t>
            </a:r>
            <a:r>
              <a:rPr lang="en-US" b="1" dirty="0"/>
              <a:t>computationally cheap</a:t>
            </a:r>
            <a:r>
              <a:rPr lang="en-US" dirty="0"/>
              <a:t>: saturate the actions at each step!</a:t>
            </a:r>
          </a:p>
          <a:p>
            <a:r>
              <a:rPr lang="en-US" b="1" dirty="0"/>
              <a:t>Modify the gradient update </a:t>
            </a:r>
            <a:r>
              <a:rPr lang="en-US" dirty="0"/>
              <a:t>of the agent so it learns from its mistakes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FA44442-2893-58CE-C1D1-4ED99D1BBB5F}"/>
              </a:ext>
            </a:extLst>
          </p:cNvPr>
          <p:cNvGrpSpPr/>
          <p:nvPr/>
        </p:nvGrpSpPr>
        <p:grpSpPr>
          <a:xfrm>
            <a:off x="10092479" y="255259"/>
            <a:ext cx="1640541" cy="1761565"/>
            <a:chOff x="5614147" y="2649074"/>
            <a:chExt cx="1640541" cy="176156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044CF55-CA4D-E684-902D-4AC64DF7E9EF}"/>
                </a:ext>
              </a:extLst>
            </p:cNvPr>
            <p:cNvSpPr/>
            <p:nvPr/>
          </p:nvSpPr>
          <p:spPr>
            <a:xfrm>
              <a:off x="5614147" y="2649074"/>
              <a:ext cx="1640541" cy="17615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C5BA104-80FE-9C46-FE20-3715702CDB8C}"/>
                </a:ext>
              </a:extLst>
            </p:cNvPr>
            <p:cNvGrpSpPr/>
            <p:nvPr/>
          </p:nvGrpSpPr>
          <p:grpSpPr>
            <a:xfrm>
              <a:off x="5720458" y="2727064"/>
              <a:ext cx="1428177" cy="1498004"/>
              <a:chOff x="5719417" y="2453531"/>
              <a:chExt cx="1428177" cy="1498004"/>
            </a:xfrm>
          </p:grpSpPr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0FE3974A-2AF7-755F-2AE7-08190B2C2E9D}"/>
                  </a:ext>
                </a:extLst>
              </p:cNvPr>
              <p:cNvGrpSpPr/>
              <p:nvPr/>
            </p:nvGrpSpPr>
            <p:grpSpPr>
              <a:xfrm>
                <a:off x="5719417" y="2906464"/>
                <a:ext cx="1428177" cy="1045071"/>
                <a:chOff x="6096000" y="2744938"/>
                <a:chExt cx="1428177" cy="1045071"/>
              </a:xfrm>
            </p:grpSpPr>
            <p:grpSp>
              <p:nvGrpSpPr>
                <p:cNvPr id="10" name="Group 9">
                  <a:extLst>
                    <a:ext uri="{FF2B5EF4-FFF2-40B4-BE49-F238E27FC236}">
                      <a16:creationId xmlns:a16="http://schemas.microsoft.com/office/drawing/2014/main" id="{C9F18E17-E4C7-8EEA-B51F-4F239ECE1F30}"/>
                    </a:ext>
                  </a:extLst>
                </p:cNvPr>
                <p:cNvGrpSpPr/>
                <p:nvPr/>
              </p:nvGrpSpPr>
              <p:grpSpPr>
                <a:xfrm>
                  <a:off x="6096000" y="2744938"/>
                  <a:ext cx="1428177" cy="1045071"/>
                  <a:chOff x="6096000" y="2744938"/>
                  <a:chExt cx="1428177" cy="1045071"/>
                </a:xfrm>
              </p:grpSpPr>
              <p:grpSp>
                <p:nvGrpSpPr>
                  <p:cNvPr id="41" name="Group 40">
                    <a:extLst>
                      <a:ext uri="{FF2B5EF4-FFF2-40B4-BE49-F238E27FC236}">
                        <a16:creationId xmlns:a16="http://schemas.microsoft.com/office/drawing/2014/main" id="{715F12DC-6B82-2A22-DA6B-026E061FA6FD}"/>
                      </a:ext>
                    </a:extLst>
                  </p:cNvPr>
                  <p:cNvGrpSpPr/>
                  <p:nvPr/>
                </p:nvGrpSpPr>
                <p:grpSpPr>
                  <a:xfrm>
                    <a:off x="6512059" y="2744938"/>
                    <a:ext cx="180000" cy="1045071"/>
                    <a:chOff x="6512059" y="2744938"/>
                    <a:chExt cx="180000" cy="1045071"/>
                  </a:xfrm>
                </p:grpSpPr>
                <p:sp>
                  <p:nvSpPr>
                    <p:cNvPr id="53" name="Oval 52">
                      <a:extLst>
                        <a:ext uri="{FF2B5EF4-FFF2-40B4-BE49-F238E27FC236}">
                          <a16:creationId xmlns:a16="http://schemas.microsoft.com/office/drawing/2014/main" id="{8D18ED65-EFC0-69B7-9D49-1C7ED608DCF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12059" y="2744938"/>
                      <a:ext cx="180000" cy="180000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4" name="Oval 53">
                      <a:extLst>
                        <a:ext uri="{FF2B5EF4-FFF2-40B4-BE49-F238E27FC236}">
                          <a16:creationId xmlns:a16="http://schemas.microsoft.com/office/drawing/2014/main" id="{1F60E05B-37CE-E293-5E97-5FB8F61B7A8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12059" y="3033295"/>
                      <a:ext cx="180000" cy="180000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5" name="Oval 54">
                      <a:extLst>
                        <a:ext uri="{FF2B5EF4-FFF2-40B4-BE49-F238E27FC236}">
                          <a16:creationId xmlns:a16="http://schemas.microsoft.com/office/drawing/2014/main" id="{93C6569A-57ED-F162-570B-5E46B6CB2CB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12059" y="3321652"/>
                      <a:ext cx="180000" cy="180000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6" name="Oval 55">
                      <a:extLst>
                        <a:ext uri="{FF2B5EF4-FFF2-40B4-BE49-F238E27FC236}">
                          <a16:creationId xmlns:a16="http://schemas.microsoft.com/office/drawing/2014/main" id="{3CE3F466-CBAE-C5BC-0BB8-1B3FBB52B6E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12059" y="3610009"/>
                      <a:ext cx="180000" cy="180000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42" name="Group 41">
                    <a:extLst>
                      <a:ext uri="{FF2B5EF4-FFF2-40B4-BE49-F238E27FC236}">
                        <a16:creationId xmlns:a16="http://schemas.microsoft.com/office/drawing/2014/main" id="{5A950CC0-1374-E528-BA59-26BFD6CFB104}"/>
                      </a:ext>
                    </a:extLst>
                  </p:cNvPr>
                  <p:cNvGrpSpPr/>
                  <p:nvPr/>
                </p:nvGrpSpPr>
                <p:grpSpPr>
                  <a:xfrm>
                    <a:off x="6096000" y="2889116"/>
                    <a:ext cx="180000" cy="756714"/>
                    <a:chOff x="6096000" y="2909455"/>
                    <a:chExt cx="180000" cy="756714"/>
                  </a:xfrm>
                </p:grpSpPr>
                <p:sp>
                  <p:nvSpPr>
                    <p:cNvPr id="50" name="Oval 49">
                      <a:extLst>
                        <a:ext uri="{FF2B5EF4-FFF2-40B4-BE49-F238E27FC236}">
                          <a16:creationId xmlns:a16="http://schemas.microsoft.com/office/drawing/2014/main" id="{5611629E-2FB8-369B-DCD2-D5AA0F3C696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96000" y="3486169"/>
                      <a:ext cx="180000" cy="180000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1" name="Oval 50">
                      <a:extLst>
                        <a:ext uri="{FF2B5EF4-FFF2-40B4-BE49-F238E27FC236}">
                          <a16:creationId xmlns:a16="http://schemas.microsoft.com/office/drawing/2014/main" id="{4BACB817-6BAB-11E1-A95D-4B9C783C61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96000" y="3197812"/>
                      <a:ext cx="180000" cy="180000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A9AE7ABC-0089-01D9-9266-26DA8D0616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96000" y="2909455"/>
                      <a:ext cx="180000" cy="180000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43" name="Group 42">
                    <a:extLst>
                      <a:ext uri="{FF2B5EF4-FFF2-40B4-BE49-F238E27FC236}">
                        <a16:creationId xmlns:a16="http://schemas.microsoft.com/office/drawing/2014/main" id="{59CFBAB2-E7CA-2CF2-FE34-A55AEEAA9F1E}"/>
                      </a:ext>
                    </a:extLst>
                  </p:cNvPr>
                  <p:cNvGrpSpPr/>
                  <p:nvPr/>
                </p:nvGrpSpPr>
                <p:grpSpPr>
                  <a:xfrm>
                    <a:off x="6928118" y="2889116"/>
                    <a:ext cx="180000" cy="756714"/>
                    <a:chOff x="6512059" y="4763437"/>
                    <a:chExt cx="180000" cy="756714"/>
                  </a:xfrm>
                </p:grpSpPr>
                <p:sp>
                  <p:nvSpPr>
                    <p:cNvPr id="47" name="Oval 46">
                      <a:extLst>
                        <a:ext uri="{FF2B5EF4-FFF2-40B4-BE49-F238E27FC236}">
                          <a16:creationId xmlns:a16="http://schemas.microsoft.com/office/drawing/2014/main" id="{5DFB4FDC-7746-9526-4187-BB4F9E8E770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12059" y="5340151"/>
                      <a:ext cx="180000" cy="180000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8" name="Oval 47">
                      <a:extLst>
                        <a:ext uri="{FF2B5EF4-FFF2-40B4-BE49-F238E27FC236}">
                          <a16:creationId xmlns:a16="http://schemas.microsoft.com/office/drawing/2014/main" id="{745A4E84-3238-24D7-ED6E-B7B87A29BB4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12059" y="5051794"/>
                      <a:ext cx="180000" cy="180000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9" name="Oval 48">
                      <a:extLst>
                        <a:ext uri="{FF2B5EF4-FFF2-40B4-BE49-F238E27FC236}">
                          <a16:creationId xmlns:a16="http://schemas.microsoft.com/office/drawing/2014/main" id="{AFE989D0-869F-8265-3DE3-EC2E38BC1E0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12059" y="4763437"/>
                      <a:ext cx="180000" cy="180000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44" name="Group 43">
                    <a:extLst>
                      <a:ext uri="{FF2B5EF4-FFF2-40B4-BE49-F238E27FC236}">
                        <a16:creationId xmlns:a16="http://schemas.microsoft.com/office/drawing/2014/main" id="{F3E795D2-7F1A-2E8A-C9FE-0B00960E76B9}"/>
                      </a:ext>
                    </a:extLst>
                  </p:cNvPr>
                  <p:cNvGrpSpPr/>
                  <p:nvPr/>
                </p:nvGrpSpPr>
                <p:grpSpPr>
                  <a:xfrm>
                    <a:off x="7344177" y="3042449"/>
                    <a:ext cx="180000" cy="468358"/>
                    <a:chOff x="6512059" y="5628508"/>
                    <a:chExt cx="180000" cy="468358"/>
                  </a:xfrm>
                </p:grpSpPr>
                <p:sp>
                  <p:nvSpPr>
                    <p:cNvPr id="45" name="Oval 44">
                      <a:extLst>
                        <a:ext uri="{FF2B5EF4-FFF2-40B4-BE49-F238E27FC236}">
                          <a16:creationId xmlns:a16="http://schemas.microsoft.com/office/drawing/2014/main" id="{C7355A1D-AE9E-A53B-AC6A-A565D5CD2E1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12059" y="5916866"/>
                      <a:ext cx="180000" cy="180000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6" name="Oval 45">
                      <a:extLst>
                        <a:ext uri="{FF2B5EF4-FFF2-40B4-BE49-F238E27FC236}">
                          <a16:creationId xmlns:a16="http://schemas.microsoft.com/office/drawing/2014/main" id="{F8508BBA-8F0F-64BA-3BC4-8E098C0DEF7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12059" y="5628508"/>
                      <a:ext cx="180000" cy="180000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cxnSp>
              <p:nvCxnSpPr>
                <p:cNvPr id="11" name="Straight Arrow Connector 10">
                  <a:extLst>
                    <a:ext uri="{FF2B5EF4-FFF2-40B4-BE49-F238E27FC236}">
                      <a16:creationId xmlns:a16="http://schemas.microsoft.com/office/drawing/2014/main" id="{A63180B2-1BD4-6049-4BFB-267EB994E0C4}"/>
                    </a:ext>
                  </a:extLst>
                </p:cNvPr>
                <p:cNvCxnSpPr>
                  <a:stCxn id="52" idx="6"/>
                  <a:endCxn id="53" idx="2"/>
                </p:cNvCxnSpPr>
                <p:nvPr/>
              </p:nvCxnSpPr>
              <p:spPr>
                <a:xfrm flipV="1">
                  <a:off x="6276000" y="2834938"/>
                  <a:ext cx="236059" cy="144178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Straight Arrow Connector 11">
                  <a:extLst>
                    <a:ext uri="{FF2B5EF4-FFF2-40B4-BE49-F238E27FC236}">
                      <a16:creationId xmlns:a16="http://schemas.microsoft.com/office/drawing/2014/main" id="{640A231A-9CAF-6947-F5BC-3C4F1B802EBB}"/>
                    </a:ext>
                  </a:extLst>
                </p:cNvPr>
                <p:cNvCxnSpPr>
                  <a:cxnSpLocks/>
                  <a:stCxn id="51" idx="6"/>
                  <a:endCxn id="53" idx="2"/>
                </p:cNvCxnSpPr>
                <p:nvPr/>
              </p:nvCxnSpPr>
              <p:spPr>
                <a:xfrm flipV="1">
                  <a:off x="6276000" y="2834938"/>
                  <a:ext cx="236059" cy="432535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Straight Arrow Connector 12">
                  <a:extLst>
                    <a:ext uri="{FF2B5EF4-FFF2-40B4-BE49-F238E27FC236}">
                      <a16:creationId xmlns:a16="http://schemas.microsoft.com/office/drawing/2014/main" id="{D2044F9B-F1AD-EFCD-02CB-63AC01B517D2}"/>
                    </a:ext>
                  </a:extLst>
                </p:cNvPr>
                <p:cNvCxnSpPr>
                  <a:cxnSpLocks/>
                  <a:stCxn id="50" idx="6"/>
                  <a:endCxn id="54" idx="2"/>
                </p:cNvCxnSpPr>
                <p:nvPr/>
              </p:nvCxnSpPr>
              <p:spPr>
                <a:xfrm flipV="1">
                  <a:off x="6276000" y="3123295"/>
                  <a:ext cx="236059" cy="432535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Straight Arrow Connector 13">
                  <a:extLst>
                    <a:ext uri="{FF2B5EF4-FFF2-40B4-BE49-F238E27FC236}">
                      <a16:creationId xmlns:a16="http://schemas.microsoft.com/office/drawing/2014/main" id="{F0A5CB8F-B611-88F5-6AC5-74779099ABE6}"/>
                    </a:ext>
                  </a:extLst>
                </p:cNvPr>
                <p:cNvCxnSpPr>
                  <a:cxnSpLocks/>
                  <a:stCxn id="51" idx="6"/>
                  <a:endCxn id="56" idx="2"/>
                </p:cNvCxnSpPr>
                <p:nvPr/>
              </p:nvCxnSpPr>
              <p:spPr>
                <a:xfrm>
                  <a:off x="6276000" y="3267473"/>
                  <a:ext cx="236059" cy="432536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Straight Arrow Connector 14">
                  <a:extLst>
                    <a:ext uri="{FF2B5EF4-FFF2-40B4-BE49-F238E27FC236}">
                      <a16:creationId xmlns:a16="http://schemas.microsoft.com/office/drawing/2014/main" id="{62388A6D-05B1-5CD8-EBEB-32824C3A9E8A}"/>
                    </a:ext>
                  </a:extLst>
                </p:cNvPr>
                <p:cNvCxnSpPr>
                  <a:cxnSpLocks/>
                  <a:stCxn id="51" idx="6"/>
                  <a:endCxn id="55" idx="2"/>
                </p:cNvCxnSpPr>
                <p:nvPr/>
              </p:nvCxnSpPr>
              <p:spPr>
                <a:xfrm>
                  <a:off x="6276000" y="3267473"/>
                  <a:ext cx="236059" cy="144179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Straight Arrow Connector 15">
                  <a:extLst>
                    <a:ext uri="{FF2B5EF4-FFF2-40B4-BE49-F238E27FC236}">
                      <a16:creationId xmlns:a16="http://schemas.microsoft.com/office/drawing/2014/main" id="{70215222-1236-B350-416B-67F2158C0A01}"/>
                    </a:ext>
                  </a:extLst>
                </p:cNvPr>
                <p:cNvCxnSpPr>
                  <a:cxnSpLocks/>
                  <a:stCxn id="52" idx="6"/>
                  <a:endCxn id="56" idx="2"/>
                </p:cNvCxnSpPr>
                <p:nvPr/>
              </p:nvCxnSpPr>
              <p:spPr>
                <a:xfrm>
                  <a:off x="6276000" y="2979116"/>
                  <a:ext cx="236059" cy="720893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Straight Arrow Connector 16">
                  <a:extLst>
                    <a:ext uri="{FF2B5EF4-FFF2-40B4-BE49-F238E27FC236}">
                      <a16:creationId xmlns:a16="http://schemas.microsoft.com/office/drawing/2014/main" id="{2B47F504-9DEA-D098-5EDD-722F5163B49B}"/>
                    </a:ext>
                  </a:extLst>
                </p:cNvPr>
                <p:cNvCxnSpPr>
                  <a:cxnSpLocks/>
                  <a:stCxn id="52" idx="6"/>
                  <a:endCxn id="55" idx="2"/>
                </p:cNvCxnSpPr>
                <p:nvPr/>
              </p:nvCxnSpPr>
              <p:spPr>
                <a:xfrm>
                  <a:off x="6276000" y="2979116"/>
                  <a:ext cx="236059" cy="432536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Straight Arrow Connector 17">
                  <a:extLst>
                    <a:ext uri="{FF2B5EF4-FFF2-40B4-BE49-F238E27FC236}">
                      <a16:creationId xmlns:a16="http://schemas.microsoft.com/office/drawing/2014/main" id="{98419221-A067-D2F0-A1CF-D98B1B2A8E69}"/>
                    </a:ext>
                  </a:extLst>
                </p:cNvPr>
                <p:cNvCxnSpPr>
                  <a:cxnSpLocks/>
                  <a:stCxn id="52" idx="6"/>
                  <a:endCxn id="54" idx="2"/>
                </p:cNvCxnSpPr>
                <p:nvPr/>
              </p:nvCxnSpPr>
              <p:spPr>
                <a:xfrm>
                  <a:off x="6276000" y="2979116"/>
                  <a:ext cx="236059" cy="144179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Straight Arrow Connector 18">
                  <a:extLst>
                    <a:ext uri="{FF2B5EF4-FFF2-40B4-BE49-F238E27FC236}">
                      <a16:creationId xmlns:a16="http://schemas.microsoft.com/office/drawing/2014/main" id="{98757E35-801C-4E91-D92E-543263751628}"/>
                    </a:ext>
                  </a:extLst>
                </p:cNvPr>
                <p:cNvCxnSpPr>
                  <a:cxnSpLocks/>
                  <a:stCxn id="48" idx="6"/>
                  <a:endCxn id="46" idx="2"/>
                </p:cNvCxnSpPr>
                <p:nvPr/>
              </p:nvCxnSpPr>
              <p:spPr>
                <a:xfrm flipV="1">
                  <a:off x="7108118" y="3132449"/>
                  <a:ext cx="236059" cy="135024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Straight Arrow Connector 19">
                  <a:extLst>
                    <a:ext uri="{FF2B5EF4-FFF2-40B4-BE49-F238E27FC236}">
                      <a16:creationId xmlns:a16="http://schemas.microsoft.com/office/drawing/2014/main" id="{AB5E5528-5DBE-41A7-DE57-C75949A1351E}"/>
                    </a:ext>
                  </a:extLst>
                </p:cNvPr>
                <p:cNvCxnSpPr>
                  <a:cxnSpLocks/>
                  <a:stCxn id="47" idx="6"/>
                  <a:endCxn id="45" idx="2"/>
                </p:cNvCxnSpPr>
                <p:nvPr/>
              </p:nvCxnSpPr>
              <p:spPr>
                <a:xfrm flipV="1">
                  <a:off x="7108118" y="3420807"/>
                  <a:ext cx="236059" cy="135023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Straight Arrow Connector 20">
                  <a:extLst>
                    <a:ext uri="{FF2B5EF4-FFF2-40B4-BE49-F238E27FC236}">
                      <a16:creationId xmlns:a16="http://schemas.microsoft.com/office/drawing/2014/main" id="{48CD2337-F8E1-85A9-0FFE-8872A005B66C}"/>
                    </a:ext>
                  </a:extLst>
                </p:cNvPr>
                <p:cNvCxnSpPr>
                  <a:cxnSpLocks/>
                  <a:stCxn id="51" idx="6"/>
                  <a:endCxn id="54" idx="2"/>
                </p:cNvCxnSpPr>
                <p:nvPr/>
              </p:nvCxnSpPr>
              <p:spPr>
                <a:xfrm flipV="1">
                  <a:off x="6276000" y="3123295"/>
                  <a:ext cx="236059" cy="144178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Arrow Connector 21">
                  <a:extLst>
                    <a:ext uri="{FF2B5EF4-FFF2-40B4-BE49-F238E27FC236}">
                      <a16:creationId xmlns:a16="http://schemas.microsoft.com/office/drawing/2014/main" id="{CD75FF56-A11A-9002-396C-AF05D6672288}"/>
                    </a:ext>
                  </a:extLst>
                </p:cNvPr>
                <p:cNvCxnSpPr>
                  <a:cxnSpLocks/>
                  <a:stCxn id="54" idx="6"/>
                  <a:endCxn id="48" idx="2"/>
                </p:cNvCxnSpPr>
                <p:nvPr/>
              </p:nvCxnSpPr>
              <p:spPr>
                <a:xfrm>
                  <a:off x="6692059" y="3123295"/>
                  <a:ext cx="236059" cy="144178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Straight Arrow Connector 22">
                  <a:extLst>
                    <a:ext uri="{FF2B5EF4-FFF2-40B4-BE49-F238E27FC236}">
                      <a16:creationId xmlns:a16="http://schemas.microsoft.com/office/drawing/2014/main" id="{32A4D989-3C85-2223-63BF-16657638097D}"/>
                    </a:ext>
                  </a:extLst>
                </p:cNvPr>
                <p:cNvCxnSpPr>
                  <a:cxnSpLocks/>
                  <a:stCxn id="53" idx="6"/>
                  <a:endCxn id="48" idx="2"/>
                </p:cNvCxnSpPr>
                <p:nvPr/>
              </p:nvCxnSpPr>
              <p:spPr>
                <a:xfrm>
                  <a:off x="6692059" y="2834938"/>
                  <a:ext cx="236059" cy="432535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Arrow Connector 23">
                  <a:extLst>
                    <a:ext uri="{FF2B5EF4-FFF2-40B4-BE49-F238E27FC236}">
                      <a16:creationId xmlns:a16="http://schemas.microsoft.com/office/drawing/2014/main" id="{BECCB781-9037-0567-37DC-B6A7149038BF}"/>
                    </a:ext>
                  </a:extLst>
                </p:cNvPr>
                <p:cNvCxnSpPr>
                  <a:cxnSpLocks/>
                  <a:stCxn id="53" idx="6"/>
                  <a:endCxn id="49" idx="2"/>
                </p:cNvCxnSpPr>
                <p:nvPr/>
              </p:nvCxnSpPr>
              <p:spPr>
                <a:xfrm>
                  <a:off x="6692059" y="2834938"/>
                  <a:ext cx="236059" cy="144178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Straight Arrow Connector 24">
                  <a:extLst>
                    <a:ext uri="{FF2B5EF4-FFF2-40B4-BE49-F238E27FC236}">
                      <a16:creationId xmlns:a16="http://schemas.microsoft.com/office/drawing/2014/main" id="{0001AFF1-0096-770F-863E-A20429716B4A}"/>
                    </a:ext>
                  </a:extLst>
                </p:cNvPr>
                <p:cNvCxnSpPr>
                  <a:cxnSpLocks/>
                  <a:stCxn id="50" idx="6"/>
                  <a:endCxn id="56" idx="2"/>
                </p:cNvCxnSpPr>
                <p:nvPr/>
              </p:nvCxnSpPr>
              <p:spPr>
                <a:xfrm>
                  <a:off x="6276000" y="3555830"/>
                  <a:ext cx="236059" cy="144179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Arrow Connector 25">
                  <a:extLst>
                    <a:ext uri="{FF2B5EF4-FFF2-40B4-BE49-F238E27FC236}">
                      <a16:creationId xmlns:a16="http://schemas.microsoft.com/office/drawing/2014/main" id="{7FA5F6C5-E9C5-29BC-BE37-9DA242CF6FE2}"/>
                    </a:ext>
                  </a:extLst>
                </p:cNvPr>
                <p:cNvCxnSpPr>
                  <a:cxnSpLocks/>
                  <a:stCxn id="50" idx="6"/>
                  <a:endCxn id="55" idx="2"/>
                </p:cNvCxnSpPr>
                <p:nvPr/>
              </p:nvCxnSpPr>
              <p:spPr>
                <a:xfrm flipV="1">
                  <a:off x="6276000" y="3411652"/>
                  <a:ext cx="236059" cy="144178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Arrow Connector 26">
                  <a:extLst>
                    <a:ext uri="{FF2B5EF4-FFF2-40B4-BE49-F238E27FC236}">
                      <a16:creationId xmlns:a16="http://schemas.microsoft.com/office/drawing/2014/main" id="{527F3C59-59BD-3568-3E1A-1D6263730760}"/>
                    </a:ext>
                  </a:extLst>
                </p:cNvPr>
                <p:cNvCxnSpPr>
                  <a:cxnSpLocks/>
                  <a:stCxn id="49" idx="6"/>
                  <a:endCxn id="45" idx="2"/>
                </p:cNvCxnSpPr>
                <p:nvPr/>
              </p:nvCxnSpPr>
              <p:spPr>
                <a:xfrm>
                  <a:off x="7108118" y="2979116"/>
                  <a:ext cx="236059" cy="441691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Arrow Connector 27">
                  <a:extLst>
                    <a:ext uri="{FF2B5EF4-FFF2-40B4-BE49-F238E27FC236}">
                      <a16:creationId xmlns:a16="http://schemas.microsoft.com/office/drawing/2014/main" id="{A01D0EFA-B1AC-6A08-BD87-4897E301C6C0}"/>
                    </a:ext>
                  </a:extLst>
                </p:cNvPr>
                <p:cNvCxnSpPr>
                  <a:cxnSpLocks/>
                  <a:stCxn id="47" idx="6"/>
                  <a:endCxn id="46" idx="2"/>
                </p:cNvCxnSpPr>
                <p:nvPr/>
              </p:nvCxnSpPr>
              <p:spPr>
                <a:xfrm flipV="1">
                  <a:off x="7108118" y="3132449"/>
                  <a:ext cx="236059" cy="423381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Arrow Connector 28">
                  <a:extLst>
                    <a:ext uri="{FF2B5EF4-FFF2-40B4-BE49-F238E27FC236}">
                      <a16:creationId xmlns:a16="http://schemas.microsoft.com/office/drawing/2014/main" id="{459A2D8A-2107-F23C-9AAF-7692FECFEDB4}"/>
                    </a:ext>
                  </a:extLst>
                </p:cNvPr>
                <p:cNvCxnSpPr>
                  <a:cxnSpLocks/>
                  <a:stCxn id="50" idx="6"/>
                  <a:endCxn id="53" idx="2"/>
                </p:cNvCxnSpPr>
                <p:nvPr/>
              </p:nvCxnSpPr>
              <p:spPr>
                <a:xfrm flipV="1">
                  <a:off x="6276000" y="2834938"/>
                  <a:ext cx="236059" cy="720892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Arrow Connector 29">
                  <a:extLst>
                    <a:ext uri="{FF2B5EF4-FFF2-40B4-BE49-F238E27FC236}">
                      <a16:creationId xmlns:a16="http://schemas.microsoft.com/office/drawing/2014/main" id="{626C5FA8-F0C8-7D71-B397-7AE7FB92A299}"/>
                    </a:ext>
                  </a:extLst>
                </p:cNvPr>
                <p:cNvCxnSpPr>
                  <a:cxnSpLocks/>
                  <a:stCxn id="56" idx="6"/>
                  <a:endCxn id="49" idx="2"/>
                </p:cNvCxnSpPr>
                <p:nvPr/>
              </p:nvCxnSpPr>
              <p:spPr>
                <a:xfrm flipV="1">
                  <a:off x="6692059" y="2979116"/>
                  <a:ext cx="236059" cy="720893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Arrow Connector 30">
                  <a:extLst>
                    <a:ext uri="{FF2B5EF4-FFF2-40B4-BE49-F238E27FC236}">
                      <a16:creationId xmlns:a16="http://schemas.microsoft.com/office/drawing/2014/main" id="{AD529022-7A35-CA0A-0CA5-4438DB1F2038}"/>
                    </a:ext>
                  </a:extLst>
                </p:cNvPr>
                <p:cNvCxnSpPr>
                  <a:cxnSpLocks/>
                  <a:stCxn id="55" idx="6"/>
                  <a:endCxn id="47" idx="2"/>
                </p:cNvCxnSpPr>
                <p:nvPr/>
              </p:nvCxnSpPr>
              <p:spPr>
                <a:xfrm>
                  <a:off x="6692059" y="3411652"/>
                  <a:ext cx="236059" cy="144178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Arrow Connector 31">
                  <a:extLst>
                    <a:ext uri="{FF2B5EF4-FFF2-40B4-BE49-F238E27FC236}">
                      <a16:creationId xmlns:a16="http://schemas.microsoft.com/office/drawing/2014/main" id="{7D444F85-DF2E-C6CF-AAAD-80DDB022A151}"/>
                    </a:ext>
                  </a:extLst>
                </p:cNvPr>
                <p:cNvCxnSpPr>
                  <a:cxnSpLocks/>
                  <a:stCxn id="54" idx="6"/>
                  <a:endCxn id="49" idx="2"/>
                </p:cNvCxnSpPr>
                <p:nvPr/>
              </p:nvCxnSpPr>
              <p:spPr>
                <a:xfrm flipV="1">
                  <a:off x="6692059" y="2979116"/>
                  <a:ext cx="236059" cy="144179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Arrow Connector 32">
                  <a:extLst>
                    <a:ext uri="{FF2B5EF4-FFF2-40B4-BE49-F238E27FC236}">
                      <a16:creationId xmlns:a16="http://schemas.microsoft.com/office/drawing/2014/main" id="{F4AE2064-308D-99C3-C404-EB6820341C27}"/>
                    </a:ext>
                  </a:extLst>
                </p:cNvPr>
                <p:cNvCxnSpPr>
                  <a:cxnSpLocks/>
                  <a:stCxn id="55" idx="6"/>
                  <a:endCxn id="49" idx="2"/>
                </p:cNvCxnSpPr>
                <p:nvPr/>
              </p:nvCxnSpPr>
              <p:spPr>
                <a:xfrm flipV="1">
                  <a:off x="6692059" y="2979116"/>
                  <a:ext cx="236059" cy="432536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Arrow Connector 33">
                  <a:extLst>
                    <a:ext uri="{FF2B5EF4-FFF2-40B4-BE49-F238E27FC236}">
                      <a16:creationId xmlns:a16="http://schemas.microsoft.com/office/drawing/2014/main" id="{05F2546B-8C05-5D86-B3C2-1F391CE4C9FF}"/>
                    </a:ext>
                  </a:extLst>
                </p:cNvPr>
                <p:cNvCxnSpPr>
                  <a:cxnSpLocks/>
                  <a:stCxn id="54" idx="6"/>
                  <a:endCxn id="47" idx="2"/>
                </p:cNvCxnSpPr>
                <p:nvPr/>
              </p:nvCxnSpPr>
              <p:spPr>
                <a:xfrm>
                  <a:off x="6692059" y="3123295"/>
                  <a:ext cx="236059" cy="432535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Arrow Connector 34">
                  <a:extLst>
                    <a:ext uri="{FF2B5EF4-FFF2-40B4-BE49-F238E27FC236}">
                      <a16:creationId xmlns:a16="http://schemas.microsoft.com/office/drawing/2014/main" id="{39683D53-ADD7-532E-CF2F-EE7B2BC01D10}"/>
                    </a:ext>
                  </a:extLst>
                </p:cNvPr>
                <p:cNvCxnSpPr>
                  <a:cxnSpLocks/>
                  <a:stCxn id="48" idx="6"/>
                  <a:endCxn id="45" idx="2"/>
                </p:cNvCxnSpPr>
                <p:nvPr/>
              </p:nvCxnSpPr>
              <p:spPr>
                <a:xfrm>
                  <a:off x="7108118" y="3267473"/>
                  <a:ext cx="236059" cy="153334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Straight Arrow Connector 35">
                  <a:extLst>
                    <a:ext uri="{FF2B5EF4-FFF2-40B4-BE49-F238E27FC236}">
                      <a16:creationId xmlns:a16="http://schemas.microsoft.com/office/drawing/2014/main" id="{DE004268-160B-29D2-5DFB-1E75C2771702}"/>
                    </a:ext>
                  </a:extLst>
                </p:cNvPr>
                <p:cNvCxnSpPr>
                  <a:cxnSpLocks/>
                  <a:stCxn id="53" idx="6"/>
                  <a:endCxn id="47" idx="2"/>
                </p:cNvCxnSpPr>
                <p:nvPr/>
              </p:nvCxnSpPr>
              <p:spPr>
                <a:xfrm>
                  <a:off x="6692059" y="2834938"/>
                  <a:ext cx="236059" cy="720892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Arrow Connector 36">
                  <a:extLst>
                    <a:ext uri="{FF2B5EF4-FFF2-40B4-BE49-F238E27FC236}">
                      <a16:creationId xmlns:a16="http://schemas.microsoft.com/office/drawing/2014/main" id="{B23AB585-9C35-2329-D940-A4F192880DC3}"/>
                    </a:ext>
                  </a:extLst>
                </p:cNvPr>
                <p:cNvCxnSpPr>
                  <a:cxnSpLocks/>
                  <a:stCxn id="49" idx="6"/>
                  <a:endCxn id="46" idx="2"/>
                </p:cNvCxnSpPr>
                <p:nvPr/>
              </p:nvCxnSpPr>
              <p:spPr>
                <a:xfrm>
                  <a:off x="7108118" y="2979116"/>
                  <a:ext cx="236059" cy="153333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Arrow Connector 37">
                  <a:extLst>
                    <a:ext uri="{FF2B5EF4-FFF2-40B4-BE49-F238E27FC236}">
                      <a16:creationId xmlns:a16="http://schemas.microsoft.com/office/drawing/2014/main" id="{334EE2FD-5248-6E81-B5EE-EFBA18594DF6}"/>
                    </a:ext>
                  </a:extLst>
                </p:cNvPr>
                <p:cNvCxnSpPr>
                  <a:cxnSpLocks/>
                  <a:stCxn id="56" idx="6"/>
                  <a:endCxn id="47" idx="2"/>
                </p:cNvCxnSpPr>
                <p:nvPr/>
              </p:nvCxnSpPr>
              <p:spPr>
                <a:xfrm flipV="1">
                  <a:off x="6692059" y="3555830"/>
                  <a:ext cx="236059" cy="144179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Arrow Connector 38">
                  <a:extLst>
                    <a:ext uri="{FF2B5EF4-FFF2-40B4-BE49-F238E27FC236}">
                      <a16:creationId xmlns:a16="http://schemas.microsoft.com/office/drawing/2014/main" id="{61502D57-B45F-B291-DB2F-31D50EC5F016}"/>
                    </a:ext>
                  </a:extLst>
                </p:cNvPr>
                <p:cNvCxnSpPr>
                  <a:cxnSpLocks/>
                  <a:stCxn id="56" idx="6"/>
                  <a:endCxn id="48" idx="2"/>
                </p:cNvCxnSpPr>
                <p:nvPr/>
              </p:nvCxnSpPr>
              <p:spPr>
                <a:xfrm flipV="1">
                  <a:off x="6692059" y="3267473"/>
                  <a:ext cx="236059" cy="432536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Arrow Connector 39">
                  <a:extLst>
                    <a:ext uri="{FF2B5EF4-FFF2-40B4-BE49-F238E27FC236}">
                      <a16:creationId xmlns:a16="http://schemas.microsoft.com/office/drawing/2014/main" id="{9C03A2F1-8199-D4C7-2D57-23B492DC67C4}"/>
                    </a:ext>
                  </a:extLst>
                </p:cNvPr>
                <p:cNvCxnSpPr>
                  <a:cxnSpLocks/>
                  <a:stCxn id="55" idx="6"/>
                  <a:endCxn id="48" idx="2"/>
                </p:cNvCxnSpPr>
                <p:nvPr/>
              </p:nvCxnSpPr>
              <p:spPr>
                <a:xfrm flipV="1">
                  <a:off x="6692059" y="3267473"/>
                  <a:ext cx="236059" cy="144179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DEF70DD-F9A9-BC12-DA36-6AB1B79DC1E9}"/>
                  </a:ext>
                </a:extLst>
              </p:cNvPr>
              <p:cNvSpPr txBox="1"/>
              <p:nvPr/>
            </p:nvSpPr>
            <p:spPr>
              <a:xfrm>
                <a:off x="5861939" y="2453531"/>
                <a:ext cx="1143134" cy="369332"/>
              </a:xfrm>
              <a:prstGeom prst="rect">
                <a:avLst/>
              </a:prstGeom>
              <a:noFill/>
              <a:ln w="25400"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CH" b="1" dirty="0"/>
                  <a:t>Controller</a:t>
                </a:r>
                <a:endParaRPr lang="en-CH" dirty="0"/>
              </a:p>
            </p:txBody>
          </p:sp>
        </p:grpSp>
      </p:grpSp>
      <p:pic>
        <p:nvPicPr>
          <p:cNvPr id="57" name="Picture 56">
            <a:extLst>
              <a:ext uri="{FF2B5EF4-FFF2-40B4-BE49-F238E27FC236}">
                <a16:creationId xmlns:a16="http://schemas.microsoft.com/office/drawing/2014/main" id="{7B228BD3-4149-17C7-BE6C-894889508B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3943" y="2194896"/>
            <a:ext cx="3187700" cy="266700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FBB40CD3-D2D4-7E06-026D-D8AC80CCF59D}"/>
              </a:ext>
            </a:extLst>
          </p:cNvPr>
          <p:cNvSpPr txBox="1"/>
          <p:nvPr/>
        </p:nvSpPr>
        <p:spPr>
          <a:xfrm>
            <a:off x="1017712" y="1866581"/>
            <a:ext cx="3126433" cy="9233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i="1" dirty="0">
                <a:solidFill>
                  <a:srgbClr val="C00000"/>
                </a:solidFill>
              </a:rPr>
              <a:t>“If it’s too cold, then heat”</a:t>
            </a:r>
          </a:p>
          <a:p>
            <a:pPr algn="ctr"/>
            <a:r>
              <a:rPr lang="en-US" i="1" dirty="0">
                <a:solidFill>
                  <a:srgbClr val="C00000"/>
                </a:solidFill>
              </a:rPr>
              <a:t>”If it’s too hot, then don’t heat”</a:t>
            </a:r>
          </a:p>
          <a:p>
            <a:pPr algn="ctr"/>
            <a:r>
              <a:rPr lang="en-US" i="1" dirty="0">
                <a:solidFill>
                  <a:srgbClr val="C00000"/>
                </a:solidFill>
              </a:rPr>
              <a:t>…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10943E4E-3F26-4D5E-1A80-D41657A27D86}"/>
              </a:ext>
            </a:extLst>
          </p:cNvPr>
          <p:cNvCxnSpPr>
            <a:cxnSpLocks/>
            <a:stCxn id="58" idx="3"/>
          </p:cNvCxnSpPr>
          <p:nvPr/>
        </p:nvCxnSpPr>
        <p:spPr>
          <a:xfrm>
            <a:off x="4144145" y="2328246"/>
            <a:ext cx="789036" cy="0"/>
          </a:xfrm>
          <a:prstGeom prst="straightConnector1">
            <a:avLst/>
          </a:prstGeom>
          <a:ln w="12700">
            <a:solidFill>
              <a:srgbClr val="0A36FF"/>
            </a:solidFill>
            <a:prstDash val="solid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Pentagon 59">
            <a:extLst>
              <a:ext uri="{FF2B5EF4-FFF2-40B4-BE49-F238E27FC236}">
                <a16:creationId xmlns:a16="http://schemas.microsoft.com/office/drawing/2014/main" id="{58B05FED-BC23-AE24-C45E-7BA4C313E99B}"/>
              </a:ext>
            </a:extLst>
          </p:cNvPr>
          <p:cNvSpPr/>
          <p:nvPr/>
        </p:nvSpPr>
        <p:spPr>
          <a:xfrm flipH="1">
            <a:off x="8690519" y="2929672"/>
            <a:ext cx="3501481" cy="557072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tx1"/>
                </a:solidFill>
              </a:rPr>
              <a:t>No computational overhead</a:t>
            </a:r>
          </a:p>
          <a:p>
            <a:pPr algn="ctr"/>
            <a:r>
              <a:rPr lang="en-US" i="1" dirty="0">
                <a:solidFill>
                  <a:schemeClr val="tx1"/>
                </a:solidFill>
              </a:rPr>
              <a:t> </a:t>
            </a:r>
            <a:r>
              <a:rPr lang="en-US" b="1" i="1" dirty="0">
                <a:solidFill>
                  <a:schemeClr val="tx1"/>
                </a:solidFill>
              </a:rPr>
              <a:t>but</a:t>
            </a:r>
            <a:r>
              <a:rPr lang="en-US" i="1" dirty="0">
                <a:solidFill>
                  <a:schemeClr val="tx1"/>
                </a:solidFill>
              </a:rPr>
              <a:t> no guarantees</a:t>
            </a:r>
          </a:p>
        </p:txBody>
      </p:sp>
    </p:spTree>
    <p:extLst>
      <p:ext uri="{BB962C8B-B14F-4D97-AF65-F5344CB8AC3E}">
        <p14:creationId xmlns:p14="http://schemas.microsoft.com/office/powerpoint/2010/main" val="788026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  <p:bldP spid="6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AAE5C1-C23A-5682-B1AD-71DA93408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Computationally Efficient RL </a:t>
            </a:r>
            <a:r>
              <a:rPr lang="en-US" baseline="30000" dirty="0"/>
              <a:t>[7]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FA44442-2893-58CE-C1D1-4ED99D1BBB5F}"/>
              </a:ext>
            </a:extLst>
          </p:cNvPr>
          <p:cNvGrpSpPr/>
          <p:nvPr/>
        </p:nvGrpSpPr>
        <p:grpSpPr>
          <a:xfrm>
            <a:off x="10092479" y="255259"/>
            <a:ext cx="1640541" cy="1761565"/>
            <a:chOff x="5614147" y="2649074"/>
            <a:chExt cx="1640541" cy="176156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044CF55-CA4D-E684-902D-4AC64DF7E9EF}"/>
                </a:ext>
              </a:extLst>
            </p:cNvPr>
            <p:cNvSpPr/>
            <p:nvPr/>
          </p:nvSpPr>
          <p:spPr>
            <a:xfrm>
              <a:off x="5614147" y="2649074"/>
              <a:ext cx="1640541" cy="17615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C5BA104-80FE-9C46-FE20-3715702CDB8C}"/>
                </a:ext>
              </a:extLst>
            </p:cNvPr>
            <p:cNvGrpSpPr/>
            <p:nvPr/>
          </p:nvGrpSpPr>
          <p:grpSpPr>
            <a:xfrm>
              <a:off x="5720458" y="2727064"/>
              <a:ext cx="1428177" cy="1498004"/>
              <a:chOff x="5719417" y="2453531"/>
              <a:chExt cx="1428177" cy="1498004"/>
            </a:xfrm>
          </p:grpSpPr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0FE3974A-2AF7-755F-2AE7-08190B2C2E9D}"/>
                  </a:ext>
                </a:extLst>
              </p:cNvPr>
              <p:cNvGrpSpPr/>
              <p:nvPr/>
            </p:nvGrpSpPr>
            <p:grpSpPr>
              <a:xfrm>
                <a:off x="5719417" y="2906464"/>
                <a:ext cx="1428177" cy="1045071"/>
                <a:chOff x="6096000" y="2744938"/>
                <a:chExt cx="1428177" cy="1045071"/>
              </a:xfrm>
            </p:grpSpPr>
            <p:grpSp>
              <p:nvGrpSpPr>
                <p:cNvPr id="10" name="Group 9">
                  <a:extLst>
                    <a:ext uri="{FF2B5EF4-FFF2-40B4-BE49-F238E27FC236}">
                      <a16:creationId xmlns:a16="http://schemas.microsoft.com/office/drawing/2014/main" id="{C9F18E17-E4C7-8EEA-B51F-4F239ECE1F30}"/>
                    </a:ext>
                  </a:extLst>
                </p:cNvPr>
                <p:cNvGrpSpPr/>
                <p:nvPr/>
              </p:nvGrpSpPr>
              <p:grpSpPr>
                <a:xfrm>
                  <a:off x="6096000" y="2744938"/>
                  <a:ext cx="1428177" cy="1045071"/>
                  <a:chOff x="6096000" y="2744938"/>
                  <a:chExt cx="1428177" cy="1045071"/>
                </a:xfrm>
              </p:grpSpPr>
              <p:grpSp>
                <p:nvGrpSpPr>
                  <p:cNvPr id="41" name="Group 40">
                    <a:extLst>
                      <a:ext uri="{FF2B5EF4-FFF2-40B4-BE49-F238E27FC236}">
                        <a16:creationId xmlns:a16="http://schemas.microsoft.com/office/drawing/2014/main" id="{715F12DC-6B82-2A22-DA6B-026E061FA6FD}"/>
                      </a:ext>
                    </a:extLst>
                  </p:cNvPr>
                  <p:cNvGrpSpPr/>
                  <p:nvPr/>
                </p:nvGrpSpPr>
                <p:grpSpPr>
                  <a:xfrm>
                    <a:off x="6512059" y="2744938"/>
                    <a:ext cx="180000" cy="1045071"/>
                    <a:chOff x="6512059" y="2744938"/>
                    <a:chExt cx="180000" cy="1045071"/>
                  </a:xfrm>
                </p:grpSpPr>
                <p:sp>
                  <p:nvSpPr>
                    <p:cNvPr id="53" name="Oval 52">
                      <a:extLst>
                        <a:ext uri="{FF2B5EF4-FFF2-40B4-BE49-F238E27FC236}">
                          <a16:creationId xmlns:a16="http://schemas.microsoft.com/office/drawing/2014/main" id="{8D18ED65-EFC0-69B7-9D49-1C7ED608DCF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12059" y="2744938"/>
                      <a:ext cx="180000" cy="180000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4" name="Oval 53">
                      <a:extLst>
                        <a:ext uri="{FF2B5EF4-FFF2-40B4-BE49-F238E27FC236}">
                          <a16:creationId xmlns:a16="http://schemas.microsoft.com/office/drawing/2014/main" id="{1F60E05B-37CE-E293-5E97-5FB8F61B7A8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12059" y="3033295"/>
                      <a:ext cx="180000" cy="180000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5" name="Oval 54">
                      <a:extLst>
                        <a:ext uri="{FF2B5EF4-FFF2-40B4-BE49-F238E27FC236}">
                          <a16:creationId xmlns:a16="http://schemas.microsoft.com/office/drawing/2014/main" id="{93C6569A-57ED-F162-570B-5E46B6CB2CB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12059" y="3321652"/>
                      <a:ext cx="180000" cy="180000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6" name="Oval 55">
                      <a:extLst>
                        <a:ext uri="{FF2B5EF4-FFF2-40B4-BE49-F238E27FC236}">
                          <a16:creationId xmlns:a16="http://schemas.microsoft.com/office/drawing/2014/main" id="{3CE3F466-CBAE-C5BC-0BB8-1B3FBB52B6E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12059" y="3610009"/>
                      <a:ext cx="180000" cy="180000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42" name="Group 41">
                    <a:extLst>
                      <a:ext uri="{FF2B5EF4-FFF2-40B4-BE49-F238E27FC236}">
                        <a16:creationId xmlns:a16="http://schemas.microsoft.com/office/drawing/2014/main" id="{5A950CC0-1374-E528-BA59-26BFD6CFB104}"/>
                      </a:ext>
                    </a:extLst>
                  </p:cNvPr>
                  <p:cNvGrpSpPr/>
                  <p:nvPr/>
                </p:nvGrpSpPr>
                <p:grpSpPr>
                  <a:xfrm>
                    <a:off x="6096000" y="2889116"/>
                    <a:ext cx="180000" cy="756714"/>
                    <a:chOff x="6096000" y="2909455"/>
                    <a:chExt cx="180000" cy="756714"/>
                  </a:xfrm>
                </p:grpSpPr>
                <p:sp>
                  <p:nvSpPr>
                    <p:cNvPr id="50" name="Oval 49">
                      <a:extLst>
                        <a:ext uri="{FF2B5EF4-FFF2-40B4-BE49-F238E27FC236}">
                          <a16:creationId xmlns:a16="http://schemas.microsoft.com/office/drawing/2014/main" id="{5611629E-2FB8-369B-DCD2-D5AA0F3C696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96000" y="3486169"/>
                      <a:ext cx="180000" cy="180000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1" name="Oval 50">
                      <a:extLst>
                        <a:ext uri="{FF2B5EF4-FFF2-40B4-BE49-F238E27FC236}">
                          <a16:creationId xmlns:a16="http://schemas.microsoft.com/office/drawing/2014/main" id="{4BACB817-6BAB-11E1-A95D-4B9C783C61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96000" y="3197812"/>
                      <a:ext cx="180000" cy="180000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A9AE7ABC-0089-01D9-9266-26DA8D0616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96000" y="2909455"/>
                      <a:ext cx="180000" cy="180000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43" name="Group 42">
                    <a:extLst>
                      <a:ext uri="{FF2B5EF4-FFF2-40B4-BE49-F238E27FC236}">
                        <a16:creationId xmlns:a16="http://schemas.microsoft.com/office/drawing/2014/main" id="{59CFBAB2-E7CA-2CF2-FE34-A55AEEAA9F1E}"/>
                      </a:ext>
                    </a:extLst>
                  </p:cNvPr>
                  <p:cNvGrpSpPr/>
                  <p:nvPr/>
                </p:nvGrpSpPr>
                <p:grpSpPr>
                  <a:xfrm>
                    <a:off x="6928118" y="2889116"/>
                    <a:ext cx="180000" cy="756714"/>
                    <a:chOff x="6512059" y="4763437"/>
                    <a:chExt cx="180000" cy="756714"/>
                  </a:xfrm>
                </p:grpSpPr>
                <p:sp>
                  <p:nvSpPr>
                    <p:cNvPr id="47" name="Oval 46">
                      <a:extLst>
                        <a:ext uri="{FF2B5EF4-FFF2-40B4-BE49-F238E27FC236}">
                          <a16:creationId xmlns:a16="http://schemas.microsoft.com/office/drawing/2014/main" id="{5DFB4FDC-7746-9526-4187-BB4F9E8E770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12059" y="5340151"/>
                      <a:ext cx="180000" cy="180000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8" name="Oval 47">
                      <a:extLst>
                        <a:ext uri="{FF2B5EF4-FFF2-40B4-BE49-F238E27FC236}">
                          <a16:creationId xmlns:a16="http://schemas.microsoft.com/office/drawing/2014/main" id="{745A4E84-3238-24D7-ED6E-B7B87A29BB4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12059" y="5051794"/>
                      <a:ext cx="180000" cy="180000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9" name="Oval 48">
                      <a:extLst>
                        <a:ext uri="{FF2B5EF4-FFF2-40B4-BE49-F238E27FC236}">
                          <a16:creationId xmlns:a16="http://schemas.microsoft.com/office/drawing/2014/main" id="{AFE989D0-869F-8265-3DE3-EC2E38BC1E0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12059" y="4763437"/>
                      <a:ext cx="180000" cy="180000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44" name="Group 43">
                    <a:extLst>
                      <a:ext uri="{FF2B5EF4-FFF2-40B4-BE49-F238E27FC236}">
                        <a16:creationId xmlns:a16="http://schemas.microsoft.com/office/drawing/2014/main" id="{F3E795D2-7F1A-2E8A-C9FE-0B00960E76B9}"/>
                      </a:ext>
                    </a:extLst>
                  </p:cNvPr>
                  <p:cNvGrpSpPr/>
                  <p:nvPr/>
                </p:nvGrpSpPr>
                <p:grpSpPr>
                  <a:xfrm>
                    <a:off x="7344177" y="3042449"/>
                    <a:ext cx="180000" cy="468358"/>
                    <a:chOff x="6512059" y="5628508"/>
                    <a:chExt cx="180000" cy="468358"/>
                  </a:xfrm>
                </p:grpSpPr>
                <p:sp>
                  <p:nvSpPr>
                    <p:cNvPr id="45" name="Oval 44">
                      <a:extLst>
                        <a:ext uri="{FF2B5EF4-FFF2-40B4-BE49-F238E27FC236}">
                          <a16:creationId xmlns:a16="http://schemas.microsoft.com/office/drawing/2014/main" id="{C7355A1D-AE9E-A53B-AC6A-A565D5CD2E1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12059" y="5916866"/>
                      <a:ext cx="180000" cy="180000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6" name="Oval 45">
                      <a:extLst>
                        <a:ext uri="{FF2B5EF4-FFF2-40B4-BE49-F238E27FC236}">
                          <a16:creationId xmlns:a16="http://schemas.microsoft.com/office/drawing/2014/main" id="{F8508BBA-8F0F-64BA-3BC4-8E098C0DEF7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12059" y="5628508"/>
                      <a:ext cx="180000" cy="180000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cxnSp>
              <p:nvCxnSpPr>
                <p:cNvPr id="11" name="Straight Arrow Connector 10">
                  <a:extLst>
                    <a:ext uri="{FF2B5EF4-FFF2-40B4-BE49-F238E27FC236}">
                      <a16:creationId xmlns:a16="http://schemas.microsoft.com/office/drawing/2014/main" id="{A63180B2-1BD4-6049-4BFB-267EB994E0C4}"/>
                    </a:ext>
                  </a:extLst>
                </p:cNvPr>
                <p:cNvCxnSpPr>
                  <a:stCxn id="52" idx="6"/>
                  <a:endCxn id="53" idx="2"/>
                </p:cNvCxnSpPr>
                <p:nvPr/>
              </p:nvCxnSpPr>
              <p:spPr>
                <a:xfrm flipV="1">
                  <a:off x="6276000" y="2834938"/>
                  <a:ext cx="236059" cy="144178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Straight Arrow Connector 11">
                  <a:extLst>
                    <a:ext uri="{FF2B5EF4-FFF2-40B4-BE49-F238E27FC236}">
                      <a16:creationId xmlns:a16="http://schemas.microsoft.com/office/drawing/2014/main" id="{640A231A-9CAF-6947-F5BC-3C4F1B802EBB}"/>
                    </a:ext>
                  </a:extLst>
                </p:cNvPr>
                <p:cNvCxnSpPr>
                  <a:cxnSpLocks/>
                  <a:stCxn id="51" idx="6"/>
                  <a:endCxn id="53" idx="2"/>
                </p:cNvCxnSpPr>
                <p:nvPr/>
              </p:nvCxnSpPr>
              <p:spPr>
                <a:xfrm flipV="1">
                  <a:off x="6276000" y="2834938"/>
                  <a:ext cx="236059" cy="432535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Straight Arrow Connector 12">
                  <a:extLst>
                    <a:ext uri="{FF2B5EF4-FFF2-40B4-BE49-F238E27FC236}">
                      <a16:creationId xmlns:a16="http://schemas.microsoft.com/office/drawing/2014/main" id="{D2044F9B-F1AD-EFCD-02CB-63AC01B517D2}"/>
                    </a:ext>
                  </a:extLst>
                </p:cNvPr>
                <p:cNvCxnSpPr>
                  <a:cxnSpLocks/>
                  <a:stCxn id="50" idx="6"/>
                  <a:endCxn id="54" idx="2"/>
                </p:cNvCxnSpPr>
                <p:nvPr/>
              </p:nvCxnSpPr>
              <p:spPr>
                <a:xfrm flipV="1">
                  <a:off x="6276000" y="3123295"/>
                  <a:ext cx="236059" cy="432535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Straight Arrow Connector 13">
                  <a:extLst>
                    <a:ext uri="{FF2B5EF4-FFF2-40B4-BE49-F238E27FC236}">
                      <a16:creationId xmlns:a16="http://schemas.microsoft.com/office/drawing/2014/main" id="{F0A5CB8F-B611-88F5-6AC5-74779099ABE6}"/>
                    </a:ext>
                  </a:extLst>
                </p:cNvPr>
                <p:cNvCxnSpPr>
                  <a:cxnSpLocks/>
                  <a:stCxn id="51" idx="6"/>
                  <a:endCxn id="56" idx="2"/>
                </p:cNvCxnSpPr>
                <p:nvPr/>
              </p:nvCxnSpPr>
              <p:spPr>
                <a:xfrm>
                  <a:off x="6276000" y="3267473"/>
                  <a:ext cx="236059" cy="432536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Straight Arrow Connector 14">
                  <a:extLst>
                    <a:ext uri="{FF2B5EF4-FFF2-40B4-BE49-F238E27FC236}">
                      <a16:creationId xmlns:a16="http://schemas.microsoft.com/office/drawing/2014/main" id="{62388A6D-05B1-5CD8-EBEB-32824C3A9E8A}"/>
                    </a:ext>
                  </a:extLst>
                </p:cNvPr>
                <p:cNvCxnSpPr>
                  <a:cxnSpLocks/>
                  <a:stCxn id="51" idx="6"/>
                  <a:endCxn id="55" idx="2"/>
                </p:cNvCxnSpPr>
                <p:nvPr/>
              </p:nvCxnSpPr>
              <p:spPr>
                <a:xfrm>
                  <a:off x="6276000" y="3267473"/>
                  <a:ext cx="236059" cy="144179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Straight Arrow Connector 15">
                  <a:extLst>
                    <a:ext uri="{FF2B5EF4-FFF2-40B4-BE49-F238E27FC236}">
                      <a16:creationId xmlns:a16="http://schemas.microsoft.com/office/drawing/2014/main" id="{70215222-1236-B350-416B-67F2158C0A01}"/>
                    </a:ext>
                  </a:extLst>
                </p:cNvPr>
                <p:cNvCxnSpPr>
                  <a:cxnSpLocks/>
                  <a:stCxn id="52" idx="6"/>
                  <a:endCxn id="56" idx="2"/>
                </p:cNvCxnSpPr>
                <p:nvPr/>
              </p:nvCxnSpPr>
              <p:spPr>
                <a:xfrm>
                  <a:off x="6276000" y="2979116"/>
                  <a:ext cx="236059" cy="720893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Straight Arrow Connector 16">
                  <a:extLst>
                    <a:ext uri="{FF2B5EF4-FFF2-40B4-BE49-F238E27FC236}">
                      <a16:creationId xmlns:a16="http://schemas.microsoft.com/office/drawing/2014/main" id="{2B47F504-9DEA-D098-5EDD-722F5163B49B}"/>
                    </a:ext>
                  </a:extLst>
                </p:cNvPr>
                <p:cNvCxnSpPr>
                  <a:cxnSpLocks/>
                  <a:stCxn id="52" idx="6"/>
                  <a:endCxn id="55" idx="2"/>
                </p:cNvCxnSpPr>
                <p:nvPr/>
              </p:nvCxnSpPr>
              <p:spPr>
                <a:xfrm>
                  <a:off x="6276000" y="2979116"/>
                  <a:ext cx="236059" cy="432536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Straight Arrow Connector 17">
                  <a:extLst>
                    <a:ext uri="{FF2B5EF4-FFF2-40B4-BE49-F238E27FC236}">
                      <a16:creationId xmlns:a16="http://schemas.microsoft.com/office/drawing/2014/main" id="{98419221-A067-D2F0-A1CF-D98B1B2A8E69}"/>
                    </a:ext>
                  </a:extLst>
                </p:cNvPr>
                <p:cNvCxnSpPr>
                  <a:cxnSpLocks/>
                  <a:stCxn id="52" idx="6"/>
                  <a:endCxn id="54" idx="2"/>
                </p:cNvCxnSpPr>
                <p:nvPr/>
              </p:nvCxnSpPr>
              <p:spPr>
                <a:xfrm>
                  <a:off x="6276000" y="2979116"/>
                  <a:ext cx="236059" cy="144179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Straight Arrow Connector 18">
                  <a:extLst>
                    <a:ext uri="{FF2B5EF4-FFF2-40B4-BE49-F238E27FC236}">
                      <a16:creationId xmlns:a16="http://schemas.microsoft.com/office/drawing/2014/main" id="{98757E35-801C-4E91-D92E-543263751628}"/>
                    </a:ext>
                  </a:extLst>
                </p:cNvPr>
                <p:cNvCxnSpPr>
                  <a:cxnSpLocks/>
                  <a:stCxn id="48" idx="6"/>
                  <a:endCxn id="46" idx="2"/>
                </p:cNvCxnSpPr>
                <p:nvPr/>
              </p:nvCxnSpPr>
              <p:spPr>
                <a:xfrm flipV="1">
                  <a:off x="7108118" y="3132449"/>
                  <a:ext cx="236059" cy="135024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Straight Arrow Connector 19">
                  <a:extLst>
                    <a:ext uri="{FF2B5EF4-FFF2-40B4-BE49-F238E27FC236}">
                      <a16:creationId xmlns:a16="http://schemas.microsoft.com/office/drawing/2014/main" id="{AB5E5528-5DBE-41A7-DE57-C75949A1351E}"/>
                    </a:ext>
                  </a:extLst>
                </p:cNvPr>
                <p:cNvCxnSpPr>
                  <a:cxnSpLocks/>
                  <a:stCxn id="47" idx="6"/>
                  <a:endCxn id="45" idx="2"/>
                </p:cNvCxnSpPr>
                <p:nvPr/>
              </p:nvCxnSpPr>
              <p:spPr>
                <a:xfrm flipV="1">
                  <a:off x="7108118" y="3420807"/>
                  <a:ext cx="236059" cy="135023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Straight Arrow Connector 20">
                  <a:extLst>
                    <a:ext uri="{FF2B5EF4-FFF2-40B4-BE49-F238E27FC236}">
                      <a16:creationId xmlns:a16="http://schemas.microsoft.com/office/drawing/2014/main" id="{48CD2337-F8E1-85A9-0FFE-8872A005B66C}"/>
                    </a:ext>
                  </a:extLst>
                </p:cNvPr>
                <p:cNvCxnSpPr>
                  <a:cxnSpLocks/>
                  <a:stCxn id="51" idx="6"/>
                  <a:endCxn id="54" idx="2"/>
                </p:cNvCxnSpPr>
                <p:nvPr/>
              </p:nvCxnSpPr>
              <p:spPr>
                <a:xfrm flipV="1">
                  <a:off x="6276000" y="3123295"/>
                  <a:ext cx="236059" cy="144178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Arrow Connector 21">
                  <a:extLst>
                    <a:ext uri="{FF2B5EF4-FFF2-40B4-BE49-F238E27FC236}">
                      <a16:creationId xmlns:a16="http://schemas.microsoft.com/office/drawing/2014/main" id="{CD75FF56-A11A-9002-396C-AF05D6672288}"/>
                    </a:ext>
                  </a:extLst>
                </p:cNvPr>
                <p:cNvCxnSpPr>
                  <a:cxnSpLocks/>
                  <a:stCxn id="54" idx="6"/>
                  <a:endCxn id="48" idx="2"/>
                </p:cNvCxnSpPr>
                <p:nvPr/>
              </p:nvCxnSpPr>
              <p:spPr>
                <a:xfrm>
                  <a:off x="6692059" y="3123295"/>
                  <a:ext cx="236059" cy="144178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Straight Arrow Connector 22">
                  <a:extLst>
                    <a:ext uri="{FF2B5EF4-FFF2-40B4-BE49-F238E27FC236}">
                      <a16:creationId xmlns:a16="http://schemas.microsoft.com/office/drawing/2014/main" id="{32A4D989-3C85-2223-63BF-16657638097D}"/>
                    </a:ext>
                  </a:extLst>
                </p:cNvPr>
                <p:cNvCxnSpPr>
                  <a:cxnSpLocks/>
                  <a:stCxn id="53" idx="6"/>
                  <a:endCxn id="48" idx="2"/>
                </p:cNvCxnSpPr>
                <p:nvPr/>
              </p:nvCxnSpPr>
              <p:spPr>
                <a:xfrm>
                  <a:off x="6692059" y="2834938"/>
                  <a:ext cx="236059" cy="432535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Arrow Connector 23">
                  <a:extLst>
                    <a:ext uri="{FF2B5EF4-FFF2-40B4-BE49-F238E27FC236}">
                      <a16:creationId xmlns:a16="http://schemas.microsoft.com/office/drawing/2014/main" id="{BECCB781-9037-0567-37DC-B6A7149038BF}"/>
                    </a:ext>
                  </a:extLst>
                </p:cNvPr>
                <p:cNvCxnSpPr>
                  <a:cxnSpLocks/>
                  <a:stCxn id="53" idx="6"/>
                  <a:endCxn id="49" idx="2"/>
                </p:cNvCxnSpPr>
                <p:nvPr/>
              </p:nvCxnSpPr>
              <p:spPr>
                <a:xfrm>
                  <a:off x="6692059" y="2834938"/>
                  <a:ext cx="236059" cy="144178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Straight Arrow Connector 24">
                  <a:extLst>
                    <a:ext uri="{FF2B5EF4-FFF2-40B4-BE49-F238E27FC236}">
                      <a16:creationId xmlns:a16="http://schemas.microsoft.com/office/drawing/2014/main" id="{0001AFF1-0096-770F-863E-A20429716B4A}"/>
                    </a:ext>
                  </a:extLst>
                </p:cNvPr>
                <p:cNvCxnSpPr>
                  <a:cxnSpLocks/>
                  <a:stCxn id="50" idx="6"/>
                  <a:endCxn id="56" idx="2"/>
                </p:cNvCxnSpPr>
                <p:nvPr/>
              </p:nvCxnSpPr>
              <p:spPr>
                <a:xfrm>
                  <a:off x="6276000" y="3555830"/>
                  <a:ext cx="236059" cy="144179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Arrow Connector 25">
                  <a:extLst>
                    <a:ext uri="{FF2B5EF4-FFF2-40B4-BE49-F238E27FC236}">
                      <a16:creationId xmlns:a16="http://schemas.microsoft.com/office/drawing/2014/main" id="{7FA5F6C5-E9C5-29BC-BE37-9DA242CF6FE2}"/>
                    </a:ext>
                  </a:extLst>
                </p:cNvPr>
                <p:cNvCxnSpPr>
                  <a:cxnSpLocks/>
                  <a:stCxn id="50" idx="6"/>
                  <a:endCxn id="55" idx="2"/>
                </p:cNvCxnSpPr>
                <p:nvPr/>
              </p:nvCxnSpPr>
              <p:spPr>
                <a:xfrm flipV="1">
                  <a:off x="6276000" y="3411652"/>
                  <a:ext cx="236059" cy="144178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Arrow Connector 26">
                  <a:extLst>
                    <a:ext uri="{FF2B5EF4-FFF2-40B4-BE49-F238E27FC236}">
                      <a16:creationId xmlns:a16="http://schemas.microsoft.com/office/drawing/2014/main" id="{527F3C59-59BD-3568-3E1A-1D6263730760}"/>
                    </a:ext>
                  </a:extLst>
                </p:cNvPr>
                <p:cNvCxnSpPr>
                  <a:cxnSpLocks/>
                  <a:stCxn id="49" idx="6"/>
                  <a:endCxn id="45" idx="2"/>
                </p:cNvCxnSpPr>
                <p:nvPr/>
              </p:nvCxnSpPr>
              <p:spPr>
                <a:xfrm>
                  <a:off x="7108118" y="2979116"/>
                  <a:ext cx="236059" cy="441691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Arrow Connector 27">
                  <a:extLst>
                    <a:ext uri="{FF2B5EF4-FFF2-40B4-BE49-F238E27FC236}">
                      <a16:creationId xmlns:a16="http://schemas.microsoft.com/office/drawing/2014/main" id="{A01D0EFA-B1AC-6A08-BD87-4897E301C6C0}"/>
                    </a:ext>
                  </a:extLst>
                </p:cNvPr>
                <p:cNvCxnSpPr>
                  <a:cxnSpLocks/>
                  <a:stCxn id="47" idx="6"/>
                  <a:endCxn id="46" idx="2"/>
                </p:cNvCxnSpPr>
                <p:nvPr/>
              </p:nvCxnSpPr>
              <p:spPr>
                <a:xfrm flipV="1">
                  <a:off x="7108118" y="3132449"/>
                  <a:ext cx="236059" cy="423381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Arrow Connector 28">
                  <a:extLst>
                    <a:ext uri="{FF2B5EF4-FFF2-40B4-BE49-F238E27FC236}">
                      <a16:creationId xmlns:a16="http://schemas.microsoft.com/office/drawing/2014/main" id="{459A2D8A-2107-F23C-9AAF-7692FECFEDB4}"/>
                    </a:ext>
                  </a:extLst>
                </p:cNvPr>
                <p:cNvCxnSpPr>
                  <a:cxnSpLocks/>
                  <a:stCxn id="50" idx="6"/>
                  <a:endCxn id="53" idx="2"/>
                </p:cNvCxnSpPr>
                <p:nvPr/>
              </p:nvCxnSpPr>
              <p:spPr>
                <a:xfrm flipV="1">
                  <a:off x="6276000" y="2834938"/>
                  <a:ext cx="236059" cy="720892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Arrow Connector 29">
                  <a:extLst>
                    <a:ext uri="{FF2B5EF4-FFF2-40B4-BE49-F238E27FC236}">
                      <a16:creationId xmlns:a16="http://schemas.microsoft.com/office/drawing/2014/main" id="{626C5FA8-F0C8-7D71-B397-7AE7FB92A299}"/>
                    </a:ext>
                  </a:extLst>
                </p:cNvPr>
                <p:cNvCxnSpPr>
                  <a:cxnSpLocks/>
                  <a:stCxn id="56" idx="6"/>
                  <a:endCxn id="49" idx="2"/>
                </p:cNvCxnSpPr>
                <p:nvPr/>
              </p:nvCxnSpPr>
              <p:spPr>
                <a:xfrm flipV="1">
                  <a:off x="6692059" y="2979116"/>
                  <a:ext cx="236059" cy="720893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Arrow Connector 30">
                  <a:extLst>
                    <a:ext uri="{FF2B5EF4-FFF2-40B4-BE49-F238E27FC236}">
                      <a16:creationId xmlns:a16="http://schemas.microsoft.com/office/drawing/2014/main" id="{AD529022-7A35-CA0A-0CA5-4438DB1F2038}"/>
                    </a:ext>
                  </a:extLst>
                </p:cNvPr>
                <p:cNvCxnSpPr>
                  <a:cxnSpLocks/>
                  <a:stCxn id="55" idx="6"/>
                  <a:endCxn id="47" idx="2"/>
                </p:cNvCxnSpPr>
                <p:nvPr/>
              </p:nvCxnSpPr>
              <p:spPr>
                <a:xfrm>
                  <a:off x="6692059" y="3411652"/>
                  <a:ext cx="236059" cy="144178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Arrow Connector 31">
                  <a:extLst>
                    <a:ext uri="{FF2B5EF4-FFF2-40B4-BE49-F238E27FC236}">
                      <a16:creationId xmlns:a16="http://schemas.microsoft.com/office/drawing/2014/main" id="{7D444F85-DF2E-C6CF-AAAD-80DDB022A151}"/>
                    </a:ext>
                  </a:extLst>
                </p:cNvPr>
                <p:cNvCxnSpPr>
                  <a:cxnSpLocks/>
                  <a:stCxn id="54" idx="6"/>
                  <a:endCxn id="49" idx="2"/>
                </p:cNvCxnSpPr>
                <p:nvPr/>
              </p:nvCxnSpPr>
              <p:spPr>
                <a:xfrm flipV="1">
                  <a:off x="6692059" y="2979116"/>
                  <a:ext cx="236059" cy="144179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Arrow Connector 32">
                  <a:extLst>
                    <a:ext uri="{FF2B5EF4-FFF2-40B4-BE49-F238E27FC236}">
                      <a16:creationId xmlns:a16="http://schemas.microsoft.com/office/drawing/2014/main" id="{F4AE2064-308D-99C3-C404-EB6820341C27}"/>
                    </a:ext>
                  </a:extLst>
                </p:cNvPr>
                <p:cNvCxnSpPr>
                  <a:cxnSpLocks/>
                  <a:stCxn id="55" idx="6"/>
                  <a:endCxn id="49" idx="2"/>
                </p:cNvCxnSpPr>
                <p:nvPr/>
              </p:nvCxnSpPr>
              <p:spPr>
                <a:xfrm flipV="1">
                  <a:off x="6692059" y="2979116"/>
                  <a:ext cx="236059" cy="432536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Arrow Connector 33">
                  <a:extLst>
                    <a:ext uri="{FF2B5EF4-FFF2-40B4-BE49-F238E27FC236}">
                      <a16:creationId xmlns:a16="http://schemas.microsoft.com/office/drawing/2014/main" id="{05F2546B-8C05-5D86-B3C2-1F391CE4C9FF}"/>
                    </a:ext>
                  </a:extLst>
                </p:cNvPr>
                <p:cNvCxnSpPr>
                  <a:cxnSpLocks/>
                  <a:stCxn id="54" idx="6"/>
                  <a:endCxn id="47" idx="2"/>
                </p:cNvCxnSpPr>
                <p:nvPr/>
              </p:nvCxnSpPr>
              <p:spPr>
                <a:xfrm>
                  <a:off x="6692059" y="3123295"/>
                  <a:ext cx="236059" cy="432535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Arrow Connector 34">
                  <a:extLst>
                    <a:ext uri="{FF2B5EF4-FFF2-40B4-BE49-F238E27FC236}">
                      <a16:creationId xmlns:a16="http://schemas.microsoft.com/office/drawing/2014/main" id="{39683D53-ADD7-532E-CF2F-EE7B2BC01D10}"/>
                    </a:ext>
                  </a:extLst>
                </p:cNvPr>
                <p:cNvCxnSpPr>
                  <a:cxnSpLocks/>
                  <a:stCxn id="48" idx="6"/>
                  <a:endCxn id="45" idx="2"/>
                </p:cNvCxnSpPr>
                <p:nvPr/>
              </p:nvCxnSpPr>
              <p:spPr>
                <a:xfrm>
                  <a:off x="7108118" y="3267473"/>
                  <a:ext cx="236059" cy="153334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Straight Arrow Connector 35">
                  <a:extLst>
                    <a:ext uri="{FF2B5EF4-FFF2-40B4-BE49-F238E27FC236}">
                      <a16:creationId xmlns:a16="http://schemas.microsoft.com/office/drawing/2014/main" id="{DE004268-160B-29D2-5DFB-1E75C2771702}"/>
                    </a:ext>
                  </a:extLst>
                </p:cNvPr>
                <p:cNvCxnSpPr>
                  <a:cxnSpLocks/>
                  <a:stCxn id="53" idx="6"/>
                  <a:endCxn id="47" idx="2"/>
                </p:cNvCxnSpPr>
                <p:nvPr/>
              </p:nvCxnSpPr>
              <p:spPr>
                <a:xfrm>
                  <a:off x="6692059" y="2834938"/>
                  <a:ext cx="236059" cy="720892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Arrow Connector 36">
                  <a:extLst>
                    <a:ext uri="{FF2B5EF4-FFF2-40B4-BE49-F238E27FC236}">
                      <a16:creationId xmlns:a16="http://schemas.microsoft.com/office/drawing/2014/main" id="{B23AB585-9C35-2329-D940-A4F192880DC3}"/>
                    </a:ext>
                  </a:extLst>
                </p:cNvPr>
                <p:cNvCxnSpPr>
                  <a:cxnSpLocks/>
                  <a:stCxn id="49" idx="6"/>
                  <a:endCxn id="46" idx="2"/>
                </p:cNvCxnSpPr>
                <p:nvPr/>
              </p:nvCxnSpPr>
              <p:spPr>
                <a:xfrm>
                  <a:off x="7108118" y="2979116"/>
                  <a:ext cx="236059" cy="153333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Arrow Connector 37">
                  <a:extLst>
                    <a:ext uri="{FF2B5EF4-FFF2-40B4-BE49-F238E27FC236}">
                      <a16:creationId xmlns:a16="http://schemas.microsoft.com/office/drawing/2014/main" id="{334EE2FD-5248-6E81-B5EE-EFBA18594DF6}"/>
                    </a:ext>
                  </a:extLst>
                </p:cNvPr>
                <p:cNvCxnSpPr>
                  <a:cxnSpLocks/>
                  <a:stCxn id="56" idx="6"/>
                  <a:endCxn id="47" idx="2"/>
                </p:cNvCxnSpPr>
                <p:nvPr/>
              </p:nvCxnSpPr>
              <p:spPr>
                <a:xfrm flipV="1">
                  <a:off x="6692059" y="3555830"/>
                  <a:ext cx="236059" cy="144179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Arrow Connector 38">
                  <a:extLst>
                    <a:ext uri="{FF2B5EF4-FFF2-40B4-BE49-F238E27FC236}">
                      <a16:creationId xmlns:a16="http://schemas.microsoft.com/office/drawing/2014/main" id="{61502D57-B45F-B291-DB2F-31D50EC5F016}"/>
                    </a:ext>
                  </a:extLst>
                </p:cNvPr>
                <p:cNvCxnSpPr>
                  <a:cxnSpLocks/>
                  <a:stCxn id="56" idx="6"/>
                  <a:endCxn id="48" idx="2"/>
                </p:cNvCxnSpPr>
                <p:nvPr/>
              </p:nvCxnSpPr>
              <p:spPr>
                <a:xfrm flipV="1">
                  <a:off x="6692059" y="3267473"/>
                  <a:ext cx="236059" cy="432536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Arrow Connector 39">
                  <a:extLst>
                    <a:ext uri="{FF2B5EF4-FFF2-40B4-BE49-F238E27FC236}">
                      <a16:creationId xmlns:a16="http://schemas.microsoft.com/office/drawing/2014/main" id="{9C03A2F1-8199-D4C7-2D57-23B492DC67C4}"/>
                    </a:ext>
                  </a:extLst>
                </p:cNvPr>
                <p:cNvCxnSpPr>
                  <a:cxnSpLocks/>
                  <a:stCxn id="55" idx="6"/>
                  <a:endCxn id="48" idx="2"/>
                </p:cNvCxnSpPr>
                <p:nvPr/>
              </p:nvCxnSpPr>
              <p:spPr>
                <a:xfrm flipV="1">
                  <a:off x="6692059" y="3267473"/>
                  <a:ext cx="236059" cy="144179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DEF70DD-F9A9-BC12-DA36-6AB1B79DC1E9}"/>
                  </a:ext>
                </a:extLst>
              </p:cNvPr>
              <p:cNvSpPr txBox="1"/>
              <p:nvPr/>
            </p:nvSpPr>
            <p:spPr>
              <a:xfrm>
                <a:off x="5861939" y="2453531"/>
                <a:ext cx="1143134" cy="369332"/>
              </a:xfrm>
              <a:prstGeom prst="rect">
                <a:avLst/>
              </a:prstGeom>
              <a:noFill/>
              <a:ln w="25400"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CH" b="1" dirty="0"/>
                  <a:t>Controller</a:t>
                </a:r>
                <a:endParaRPr lang="en-CH" dirty="0"/>
              </a:p>
            </p:txBody>
          </p:sp>
        </p:grpSp>
      </p:grpSp>
      <p:sp>
        <p:nvSpPr>
          <p:cNvPr id="66" name="Pentagon 65">
            <a:extLst>
              <a:ext uri="{FF2B5EF4-FFF2-40B4-BE49-F238E27FC236}">
                <a16:creationId xmlns:a16="http://schemas.microsoft.com/office/drawing/2014/main" id="{96BFE285-5F27-6790-EC65-29982DFDDB33}"/>
              </a:ext>
            </a:extLst>
          </p:cNvPr>
          <p:cNvSpPr/>
          <p:nvPr/>
        </p:nvSpPr>
        <p:spPr>
          <a:xfrm flipH="1">
            <a:off x="8690519" y="2929672"/>
            <a:ext cx="3501481" cy="557072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tx1"/>
                </a:solidFill>
              </a:rPr>
              <a:t>No computational overhead</a:t>
            </a:r>
          </a:p>
          <a:p>
            <a:pPr algn="ctr"/>
            <a:r>
              <a:rPr lang="en-US" i="1" dirty="0">
                <a:solidFill>
                  <a:schemeClr val="tx1"/>
                </a:solidFill>
              </a:rPr>
              <a:t> </a:t>
            </a:r>
            <a:r>
              <a:rPr lang="en-US" b="1" i="1" dirty="0">
                <a:solidFill>
                  <a:schemeClr val="tx1"/>
                </a:solidFill>
              </a:rPr>
              <a:t>but</a:t>
            </a:r>
            <a:r>
              <a:rPr lang="en-US" i="1" dirty="0">
                <a:solidFill>
                  <a:schemeClr val="tx1"/>
                </a:solidFill>
              </a:rPr>
              <a:t> no guarantees</a:t>
            </a:r>
          </a:p>
        </p:txBody>
      </p:sp>
      <p:sp>
        <p:nvSpPr>
          <p:cNvPr id="68" name="Content Placeholder 2">
            <a:extLst>
              <a:ext uri="{FF2B5EF4-FFF2-40B4-BE49-F238E27FC236}">
                <a16:creationId xmlns:a16="http://schemas.microsoft.com/office/drawing/2014/main" id="{D57CA206-DB92-B29F-471F-8F700826FD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48836" y="1293971"/>
            <a:ext cx="11057009" cy="4923950"/>
          </a:xfrm>
        </p:spPr>
        <p:txBody>
          <a:bodyPr/>
          <a:lstStyle/>
          <a:p>
            <a:r>
              <a:rPr lang="en-US" dirty="0"/>
              <a:t>Use time-varying bounds on the agent’s actions to </a:t>
            </a:r>
            <a:r>
              <a:rPr lang="en-US" b="1" dirty="0"/>
              <a:t>avoid suboptimal state-action pairs</a:t>
            </a:r>
            <a:endParaRPr lang="en-US" dirty="0"/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1DA95DCF-1546-ACA3-7D2C-B2682FA8BAD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81138866"/>
              </p:ext>
            </p:extLst>
          </p:nvPr>
        </p:nvGraphicFramePr>
        <p:xfrm>
          <a:off x="1488419" y="1808390"/>
          <a:ext cx="6262517" cy="39256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7" name="TextBox 56">
            <a:extLst>
              <a:ext uri="{FF2B5EF4-FFF2-40B4-BE49-F238E27FC236}">
                <a16:creationId xmlns:a16="http://schemas.microsoft.com/office/drawing/2014/main" id="{4643E501-D116-0F1A-FFEF-089BF596A0FA}"/>
              </a:ext>
            </a:extLst>
          </p:cNvPr>
          <p:cNvSpPr txBox="1"/>
          <p:nvPr/>
        </p:nvSpPr>
        <p:spPr>
          <a:xfrm rot="16200000">
            <a:off x="-613483" y="3566914"/>
            <a:ext cx="32541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/>
              <a:t>”Days of data” to converge to industrial rule-based performance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8448F9E4-7527-F1C5-E03F-CF911A188C43}"/>
              </a:ext>
            </a:extLst>
          </p:cNvPr>
          <p:cNvSpPr txBox="1"/>
          <p:nvPr/>
        </p:nvSpPr>
        <p:spPr>
          <a:xfrm>
            <a:off x="2144806" y="5544743"/>
            <a:ext cx="140641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Classical DRL</a:t>
            </a:r>
          </a:p>
        </p:txBody>
      </p:sp>
    </p:spTree>
    <p:extLst>
      <p:ext uri="{BB962C8B-B14F-4D97-AF65-F5344CB8AC3E}">
        <p14:creationId xmlns:p14="http://schemas.microsoft.com/office/powerpoint/2010/main" val="12861684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A35A2C-F8D7-DDED-E56E-0EC9F2E6D16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Neural Networks (NNs) achieve </a:t>
            </a:r>
            <a:r>
              <a:rPr lang="en-US" b="1" dirty="0"/>
              <a:t>amazing performance…</a:t>
            </a:r>
          </a:p>
          <a:p>
            <a:r>
              <a:rPr lang="en-US" dirty="0"/>
              <a:t>… but can also</a:t>
            </a:r>
            <a:r>
              <a:rPr lang="en-US" b="1" dirty="0"/>
              <a:t> fail spectacularly</a:t>
            </a:r>
          </a:p>
          <a:p>
            <a:pPr lvl="1"/>
            <a:r>
              <a:rPr lang="en-US" dirty="0"/>
              <a:t>They only do </a:t>
            </a:r>
            <a:r>
              <a:rPr lang="en-US" b="1" i="1" dirty="0"/>
              <a:t>exactly</a:t>
            </a:r>
            <a:r>
              <a:rPr lang="en-US" dirty="0"/>
              <a:t> what they are taught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What about controlling (real-world) </a:t>
            </a:r>
            <a:r>
              <a:rPr lang="en-US" b="1" dirty="0"/>
              <a:t>physical systems with NNs</a:t>
            </a:r>
            <a:r>
              <a:rPr lang="en-US" dirty="0"/>
              <a:t>?</a:t>
            </a:r>
          </a:p>
          <a:p>
            <a:pPr lvl="1"/>
            <a:r>
              <a:rPr lang="en-US" dirty="0"/>
              <a:t>Data quantity/quality issues</a:t>
            </a:r>
          </a:p>
          <a:p>
            <a:pPr lvl="1"/>
            <a:r>
              <a:rPr lang="en-US" dirty="0"/>
              <a:t>Time to converge</a:t>
            </a:r>
          </a:p>
          <a:p>
            <a:pPr lvl="1"/>
            <a:r>
              <a:rPr lang="en-US" dirty="0"/>
              <a:t>Exploration phase</a:t>
            </a:r>
          </a:p>
          <a:p>
            <a:pPr lvl="1"/>
            <a:r>
              <a:rPr lang="en-US" dirty="0"/>
              <a:t>Guarantees?</a:t>
            </a:r>
          </a:p>
          <a:p>
            <a:pPr lvl="1"/>
            <a:endParaRPr lang="en-US" dirty="0"/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D088A183-DBA4-22C1-57D2-EB2A2A2BCB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4893" y="1019039"/>
            <a:ext cx="4108127" cy="368449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23A317A-359C-5523-CE8B-2D0F73E4524D}"/>
              </a:ext>
            </a:extLst>
          </p:cNvPr>
          <p:cNvSpPr/>
          <p:nvPr/>
        </p:nvSpPr>
        <p:spPr>
          <a:xfrm>
            <a:off x="7522040" y="1770810"/>
            <a:ext cx="4269441" cy="3052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332E769-0828-6D14-B5E4-B0C475779A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8693" y="1908096"/>
            <a:ext cx="3900526" cy="450902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C34D255-7B9B-2381-FDDC-013DBDFEE3C2}"/>
              </a:ext>
            </a:extLst>
          </p:cNvPr>
          <p:cNvSpPr txBox="1"/>
          <p:nvPr/>
        </p:nvSpPr>
        <p:spPr>
          <a:xfrm>
            <a:off x="8955741" y="2123234"/>
            <a:ext cx="633120" cy="1850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GB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4ADC0E-153D-C00A-DD85-F0BB1742E6A7}"/>
              </a:ext>
            </a:extLst>
          </p:cNvPr>
          <p:cNvSpPr txBox="1"/>
          <p:nvPr/>
        </p:nvSpPr>
        <p:spPr>
          <a:xfrm>
            <a:off x="8870801" y="2056530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******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777D5E-6765-212F-101E-FE78FC5FA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Networks and physical systems</a:t>
            </a:r>
          </a:p>
        </p:txBody>
      </p:sp>
      <p:sp>
        <p:nvSpPr>
          <p:cNvPr id="5" name="Pentagon 4">
            <a:extLst>
              <a:ext uri="{FF2B5EF4-FFF2-40B4-BE49-F238E27FC236}">
                <a16:creationId xmlns:a16="http://schemas.microsoft.com/office/drawing/2014/main" id="{94885C3B-96B8-656F-5F86-D4A76E1D9016}"/>
              </a:ext>
            </a:extLst>
          </p:cNvPr>
          <p:cNvSpPr/>
          <p:nvPr/>
        </p:nvSpPr>
        <p:spPr>
          <a:xfrm>
            <a:off x="0" y="5456677"/>
            <a:ext cx="11786347" cy="476873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rgbClr val="C00000"/>
                </a:solidFill>
              </a:rPr>
              <a:t>Go </a:t>
            </a:r>
            <a:r>
              <a:rPr lang="en-US" b="1" i="1" dirty="0">
                <a:solidFill>
                  <a:srgbClr val="C00000"/>
                </a:solidFill>
              </a:rPr>
              <a:t>back to simulation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54B076-BAA9-4BC8-8BEC-21D9BEAD405F}"/>
              </a:ext>
            </a:extLst>
          </p:cNvPr>
          <p:cNvSpPr txBox="1"/>
          <p:nvPr/>
        </p:nvSpPr>
        <p:spPr>
          <a:xfrm>
            <a:off x="10607279" y="2332261"/>
            <a:ext cx="13039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The Guardian</a:t>
            </a:r>
          </a:p>
        </p:txBody>
      </p:sp>
      <p:pic>
        <p:nvPicPr>
          <p:cNvPr id="1026" name="Picture 2" descr="Empa - NEST - Urban Mining">
            <a:extLst>
              <a:ext uri="{FF2B5EF4-FFF2-40B4-BE49-F238E27FC236}">
                <a16:creationId xmlns:a16="http://schemas.microsoft.com/office/drawing/2014/main" id="{37BDFAF0-B25B-173D-57B6-2756E2176D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2736" y="2829023"/>
            <a:ext cx="2972440" cy="2127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F5861DF-4BD8-C5B7-0F4C-CF96A0E701CB}"/>
              </a:ext>
            </a:extLst>
          </p:cNvPr>
          <p:cNvSpPr txBox="1"/>
          <p:nvPr/>
        </p:nvSpPr>
        <p:spPr>
          <a:xfrm>
            <a:off x="8639286" y="4652742"/>
            <a:ext cx="2679941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600" dirty="0"/>
              <a:t>NEST, </a:t>
            </a:r>
            <a:r>
              <a:rPr lang="en-GB" sz="1600" dirty="0" err="1"/>
              <a:t>Empa</a:t>
            </a:r>
            <a:r>
              <a:rPr lang="en-GB" sz="1600" dirty="0"/>
              <a:t>, </a:t>
            </a:r>
            <a:r>
              <a:rPr lang="en-GB" sz="1600" dirty="0" err="1"/>
              <a:t>Dübendorf</a:t>
            </a:r>
            <a:endParaRPr lang="en-GB" sz="1600" dirty="0"/>
          </a:p>
          <a:p>
            <a:r>
              <a:rPr lang="en-GB" sz="1600" dirty="0"/>
              <a:t>Switzerland, © Zooey Braun </a:t>
            </a:r>
          </a:p>
        </p:txBody>
      </p:sp>
    </p:spTree>
    <p:extLst>
      <p:ext uri="{BB962C8B-B14F-4D97-AF65-F5344CB8AC3E}">
        <p14:creationId xmlns:p14="http://schemas.microsoft.com/office/powerpoint/2010/main" val="98199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" grpId="0" animBg="1"/>
      <p:bldP spid="4" grpId="0"/>
      <p:bldP spid="5" grpId="0" animBg="1"/>
      <p:bldP spid="8" grpId="0"/>
      <p:bldP spid="10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AAE5C1-C23A-5682-B1AD-71DA93408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Computationally Efficient RL </a:t>
            </a:r>
            <a:r>
              <a:rPr lang="en-US" baseline="30000" dirty="0"/>
              <a:t>[7]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FA44442-2893-58CE-C1D1-4ED99D1BBB5F}"/>
              </a:ext>
            </a:extLst>
          </p:cNvPr>
          <p:cNvGrpSpPr/>
          <p:nvPr/>
        </p:nvGrpSpPr>
        <p:grpSpPr>
          <a:xfrm>
            <a:off x="10092479" y="255259"/>
            <a:ext cx="1640541" cy="1761565"/>
            <a:chOff x="5614147" y="2649074"/>
            <a:chExt cx="1640541" cy="176156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044CF55-CA4D-E684-902D-4AC64DF7E9EF}"/>
                </a:ext>
              </a:extLst>
            </p:cNvPr>
            <p:cNvSpPr/>
            <p:nvPr/>
          </p:nvSpPr>
          <p:spPr>
            <a:xfrm>
              <a:off x="5614147" y="2649074"/>
              <a:ext cx="1640541" cy="17615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C5BA104-80FE-9C46-FE20-3715702CDB8C}"/>
                </a:ext>
              </a:extLst>
            </p:cNvPr>
            <p:cNvGrpSpPr/>
            <p:nvPr/>
          </p:nvGrpSpPr>
          <p:grpSpPr>
            <a:xfrm>
              <a:off x="5720458" y="2727064"/>
              <a:ext cx="1428177" cy="1498004"/>
              <a:chOff x="5719417" y="2453531"/>
              <a:chExt cx="1428177" cy="1498004"/>
            </a:xfrm>
          </p:grpSpPr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0FE3974A-2AF7-755F-2AE7-08190B2C2E9D}"/>
                  </a:ext>
                </a:extLst>
              </p:cNvPr>
              <p:cNvGrpSpPr/>
              <p:nvPr/>
            </p:nvGrpSpPr>
            <p:grpSpPr>
              <a:xfrm>
                <a:off x="5719417" y="2906464"/>
                <a:ext cx="1428177" cy="1045071"/>
                <a:chOff x="6096000" y="2744938"/>
                <a:chExt cx="1428177" cy="1045071"/>
              </a:xfrm>
            </p:grpSpPr>
            <p:grpSp>
              <p:nvGrpSpPr>
                <p:cNvPr id="10" name="Group 9">
                  <a:extLst>
                    <a:ext uri="{FF2B5EF4-FFF2-40B4-BE49-F238E27FC236}">
                      <a16:creationId xmlns:a16="http://schemas.microsoft.com/office/drawing/2014/main" id="{C9F18E17-E4C7-8EEA-B51F-4F239ECE1F30}"/>
                    </a:ext>
                  </a:extLst>
                </p:cNvPr>
                <p:cNvGrpSpPr/>
                <p:nvPr/>
              </p:nvGrpSpPr>
              <p:grpSpPr>
                <a:xfrm>
                  <a:off x="6096000" y="2744938"/>
                  <a:ext cx="1428177" cy="1045071"/>
                  <a:chOff x="6096000" y="2744938"/>
                  <a:chExt cx="1428177" cy="1045071"/>
                </a:xfrm>
              </p:grpSpPr>
              <p:grpSp>
                <p:nvGrpSpPr>
                  <p:cNvPr id="41" name="Group 40">
                    <a:extLst>
                      <a:ext uri="{FF2B5EF4-FFF2-40B4-BE49-F238E27FC236}">
                        <a16:creationId xmlns:a16="http://schemas.microsoft.com/office/drawing/2014/main" id="{715F12DC-6B82-2A22-DA6B-026E061FA6FD}"/>
                      </a:ext>
                    </a:extLst>
                  </p:cNvPr>
                  <p:cNvGrpSpPr/>
                  <p:nvPr/>
                </p:nvGrpSpPr>
                <p:grpSpPr>
                  <a:xfrm>
                    <a:off x="6512059" y="2744938"/>
                    <a:ext cx="180000" cy="1045071"/>
                    <a:chOff x="6512059" y="2744938"/>
                    <a:chExt cx="180000" cy="1045071"/>
                  </a:xfrm>
                </p:grpSpPr>
                <p:sp>
                  <p:nvSpPr>
                    <p:cNvPr id="53" name="Oval 52">
                      <a:extLst>
                        <a:ext uri="{FF2B5EF4-FFF2-40B4-BE49-F238E27FC236}">
                          <a16:creationId xmlns:a16="http://schemas.microsoft.com/office/drawing/2014/main" id="{8D18ED65-EFC0-69B7-9D49-1C7ED608DCF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12059" y="2744938"/>
                      <a:ext cx="180000" cy="180000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4" name="Oval 53">
                      <a:extLst>
                        <a:ext uri="{FF2B5EF4-FFF2-40B4-BE49-F238E27FC236}">
                          <a16:creationId xmlns:a16="http://schemas.microsoft.com/office/drawing/2014/main" id="{1F60E05B-37CE-E293-5E97-5FB8F61B7A8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12059" y="3033295"/>
                      <a:ext cx="180000" cy="180000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5" name="Oval 54">
                      <a:extLst>
                        <a:ext uri="{FF2B5EF4-FFF2-40B4-BE49-F238E27FC236}">
                          <a16:creationId xmlns:a16="http://schemas.microsoft.com/office/drawing/2014/main" id="{93C6569A-57ED-F162-570B-5E46B6CB2CB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12059" y="3321652"/>
                      <a:ext cx="180000" cy="180000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6" name="Oval 55">
                      <a:extLst>
                        <a:ext uri="{FF2B5EF4-FFF2-40B4-BE49-F238E27FC236}">
                          <a16:creationId xmlns:a16="http://schemas.microsoft.com/office/drawing/2014/main" id="{3CE3F466-CBAE-C5BC-0BB8-1B3FBB52B6E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12059" y="3610009"/>
                      <a:ext cx="180000" cy="180000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42" name="Group 41">
                    <a:extLst>
                      <a:ext uri="{FF2B5EF4-FFF2-40B4-BE49-F238E27FC236}">
                        <a16:creationId xmlns:a16="http://schemas.microsoft.com/office/drawing/2014/main" id="{5A950CC0-1374-E528-BA59-26BFD6CFB104}"/>
                      </a:ext>
                    </a:extLst>
                  </p:cNvPr>
                  <p:cNvGrpSpPr/>
                  <p:nvPr/>
                </p:nvGrpSpPr>
                <p:grpSpPr>
                  <a:xfrm>
                    <a:off x="6096000" y="2889116"/>
                    <a:ext cx="180000" cy="756714"/>
                    <a:chOff x="6096000" y="2909455"/>
                    <a:chExt cx="180000" cy="756714"/>
                  </a:xfrm>
                </p:grpSpPr>
                <p:sp>
                  <p:nvSpPr>
                    <p:cNvPr id="50" name="Oval 49">
                      <a:extLst>
                        <a:ext uri="{FF2B5EF4-FFF2-40B4-BE49-F238E27FC236}">
                          <a16:creationId xmlns:a16="http://schemas.microsoft.com/office/drawing/2014/main" id="{5611629E-2FB8-369B-DCD2-D5AA0F3C696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96000" y="3486169"/>
                      <a:ext cx="180000" cy="180000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1" name="Oval 50">
                      <a:extLst>
                        <a:ext uri="{FF2B5EF4-FFF2-40B4-BE49-F238E27FC236}">
                          <a16:creationId xmlns:a16="http://schemas.microsoft.com/office/drawing/2014/main" id="{4BACB817-6BAB-11E1-A95D-4B9C783C61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96000" y="3197812"/>
                      <a:ext cx="180000" cy="180000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A9AE7ABC-0089-01D9-9266-26DA8D0616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96000" y="2909455"/>
                      <a:ext cx="180000" cy="180000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43" name="Group 42">
                    <a:extLst>
                      <a:ext uri="{FF2B5EF4-FFF2-40B4-BE49-F238E27FC236}">
                        <a16:creationId xmlns:a16="http://schemas.microsoft.com/office/drawing/2014/main" id="{59CFBAB2-E7CA-2CF2-FE34-A55AEEAA9F1E}"/>
                      </a:ext>
                    </a:extLst>
                  </p:cNvPr>
                  <p:cNvGrpSpPr/>
                  <p:nvPr/>
                </p:nvGrpSpPr>
                <p:grpSpPr>
                  <a:xfrm>
                    <a:off x="6928118" y="2889116"/>
                    <a:ext cx="180000" cy="756714"/>
                    <a:chOff x="6512059" y="4763437"/>
                    <a:chExt cx="180000" cy="756714"/>
                  </a:xfrm>
                </p:grpSpPr>
                <p:sp>
                  <p:nvSpPr>
                    <p:cNvPr id="47" name="Oval 46">
                      <a:extLst>
                        <a:ext uri="{FF2B5EF4-FFF2-40B4-BE49-F238E27FC236}">
                          <a16:creationId xmlns:a16="http://schemas.microsoft.com/office/drawing/2014/main" id="{5DFB4FDC-7746-9526-4187-BB4F9E8E770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12059" y="5340151"/>
                      <a:ext cx="180000" cy="180000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8" name="Oval 47">
                      <a:extLst>
                        <a:ext uri="{FF2B5EF4-FFF2-40B4-BE49-F238E27FC236}">
                          <a16:creationId xmlns:a16="http://schemas.microsoft.com/office/drawing/2014/main" id="{745A4E84-3238-24D7-ED6E-B7B87A29BB4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12059" y="5051794"/>
                      <a:ext cx="180000" cy="180000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9" name="Oval 48">
                      <a:extLst>
                        <a:ext uri="{FF2B5EF4-FFF2-40B4-BE49-F238E27FC236}">
                          <a16:creationId xmlns:a16="http://schemas.microsoft.com/office/drawing/2014/main" id="{AFE989D0-869F-8265-3DE3-EC2E38BC1E0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12059" y="4763437"/>
                      <a:ext cx="180000" cy="180000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44" name="Group 43">
                    <a:extLst>
                      <a:ext uri="{FF2B5EF4-FFF2-40B4-BE49-F238E27FC236}">
                        <a16:creationId xmlns:a16="http://schemas.microsoft.com/office/drawing/2014/main" id="{F3E795D2-7F1A-2E8A-C9FE-0B00960E76B9}"/>
                      </a:ext>
                    </a:extLst>
                  </p:cNvPr>
                  <p:cNvGrpSpPr/>
                  <p:nvPr/>
                </p:nvGrpSpPr>
                <p:grpSpPr>
                  <a:xfrm>
                    <a:off x="7344177" y="3042449"/>
                    <a:ext cx="180000" cy="468358"/>
                    <a:chOff x="6512059" y="5628508"/>
                    <a:chExt cx="180000" cy="468358"/>
                  </a:xfrm>
                </p:grpSpPr>
                <p:sp>
                  <p:nvSpPr>
                    <p:cNvPr id="45" name="Oval 44">
                      <a:extLst>
                        <a:ext uri="{FF2B5EF4-FFF2-40B4-BE49-F238E27FC236}">
                          <a16:creationId xmlns:a16="http://schemas.microsoft.com/office/drawing/2014/main" id="{C7355A1D-AE9E-A53B-AC6A-A565D5CD2E1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12059" y="5916866"/>
                      <a:ext cx="180000" cy="180000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6" name="Oval 45">
                      <a:extLst>
                        <a:ext uri="{FF2B5EF4-FFF2-40B4-BE49-F238E27FC236}">
                          <a16:creationId xmlns:a16="http://schemas.microsoft.com/office/drawing/2014/main" id="{F8508BBA-8F0F-64BA-3BC4-8E098C0DEF7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12059" y="5628508"/>
                      <a:ext cx="180000" cy="180000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cxnSp>
              <p:nvCxnSpPr>
                <p:cNvPr id="11" name="Straight Arrow Connector 10">
                  <a:extLst>
                    <a:ext uri="{FF2B5EF4-FFF2-40B4-BE49-F238E27FC236}">
                      <a16:creationId xmlns:a16="http://schemas.microsoft.com/office/drawing/2014/main" id="{A63180B2-1BD4-6049-4BFB-267EB994E0C4}"/>
                    </a:ext>
                  </a:extLst>
                </p:cNvPr>
                <p:cNvCxnSpPr>
                  <a:stCxn id="52" idx="6"/>
                  <a:endCxn id="53" idx="2"/>
                </p:cNvCxnSpPr>
                <p:nvPr/>
              </p:nvCxnSpPr>
              <p:spPr>
                <a:xfrm flipV="1">
                  <a:off x="6276000" y="2834938"/>
                  <a:ext cx="236059" cy="144178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Straight Arrow Connector 11">
                  <a:extLst>
                    <a:ext uri="{FF2B5EF4-FFF2-40B4-BE49-F238E27FC236}">
                      <a16:creationId xmlns:a16="http://schemas.microsoft.com/office/drawing/2014/main" id="{640A231A-9CAF-6947-F5BC-3C4F1B802EBB}"/>
                    </a:ext>
                  </a:extLst>
                </p:cNvPr>
                <p:cNvCxnSpPr>
                  <a:cxnSpLocks/>
                  <a:stCxn id="51" idx="6"/>
                  <a:endCxn id="53" idx="2"/>
                </p:cNvCxnSpPr>
                <p:nvPr/>
              </p:nvCxnSpPr>
              <p:spPr>
                <a:xfrm flipV="1">
                  <a:off x="6276000" y="2834938"/>
                  <a:ext cx="236059" cy="432535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Straight Arrow Connector 12">
                  <a:extLst>
                    <a:ext uri="{FF2B5EF4-FFF2-40B4-BE49-F238E27FC236}">
                      <a16:creationId xmlns:a16="http://schemas.microsoft.com/office/drawing/2014/main" id="{D2044F9B-F1AD-EFCD-02CB-63AC01B517D2}"/>
                    </a:ext>
                  </a:extLst>
                </p:cNvPr>
                <p:cNvCxnSpPr>
                  <a:cxnSpLocks/>
                  <a:stCxn id="50" idx="6"/>
                  <a:endCxn id="54" idx="2"/>
                </p:cNvCxnSpPr>
                <p:nvPr/>
              </p:nvCxnSpPr>
              <p:spPr>
                <a:xfrm flipV="1">
                  <a:off x="6276000" y="3123295"/>
                  <a:ext cx="236059" cy="432535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Straight Arrow Connector 13">
                  <a:extLst>
                    <a:ext uri="{FF2B5EF4-FFF2-40B4-BE49-F238E27FC236}">
                      <a16:creationId xmlns:a16="http://schemas.microsoft.com/office/drawing/2014/main" id="{F0A5CB8F-B611-88F5-6AC5-74779099ABE6}"/>
                    </a:ext>
                  </a:extLst>
                </p:cNvPr>
                <p:cNvCxnSpPr>
                  <a:cxnSpLocks/>
                  <a:stCxn id="51" idx="6"/>
                  <a:endCxn id="56" idx="2"/>
                </p:cNvCxnSpPr>
                <p:nvPr/>
              </p:nvCxnSpPr>
              <p:spPr>
                <a:xfrm>
                  <a:off x="6276000" y="3267473"/>
                  <a:ext cx="236059" cy="432536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Straight Arrow Connector 14">
                  <a:extLst>
                    <a:ext uri="{FF2B5EF4-FFF2-40B4-BE49-F238E27FC236}">
                      <a16:creationId xmlns:a16="http://schemas.microsoft.com/office/drawing/2014/main" id="{62388A6D-05B1-5CD8-EBEB-32824C3A9E8A}"/>
                    </a:ext>
                  </a:extLst>
                </p:cNvPr>
                <p:cNvCxnSpPr>
                  <a:cxnSpLocks/>
                  <a:stCxn id="51" idx="6"/>
                  <a:endCxn id="55" idx="2"/>
                </p:cNvCxnSpPr>
                <p:nvPr/>
              </p:nvCxnSpPr>
              <p:spPr>
                <a:xfrm>
                  <a:off x="6276000" y="3267473"/>
                  <a:ext cx="236059" cy="144179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Straight Arrow Connector 15">
                  <a:extLst>
                    <a:ext uri="{FF2B5EF4-FFF2-40B4-BE49-F238E27FC236}">
                      <a16:creationId xmlns:a16="http://schemas.microsoft.com/office/drawing/2014/main" id="{70215222-1236-B350-416B-67F2158C0A01}"/>
                    </a:ext>
                  </a:extLst>
                </p:cNvPr>
                <p:cNvCxnSpPr>
                  <a:cxnSpLocks/>
                  <a:stCxn id="52" idx="6"/>
                  <a:endCxn id="56" idx="2"/>
                </p:cNvCxnSpPr>
                <p:nvPr/>
              </p:nvCxnSpPr>
              <p:spPr>
                <a:xfrm>
                  <a:off x="6276000" y="2979116"/>
                  <a:ext cx="236059" cy="720893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Straight Arrow Connector 16">
                  <a:extLst>
                    <a:ext uri="{FF2B5EF4-FFF2-40B4-BE49-F238E27FC236}">
                      <a16:creationId xmlns:a16="http://schemas.microsoft.com/office/drawing/2014/main" id="{2B47F504-9DEA-D098-5EDD-722F5163B49B}"/>
                    </a:ext>
                  </a:extLst>
                </p:cNvPr>
                <p:cNvCxnSpPr>
                  <a:cxnSpLocks/>
                  <a:stCxn id="52" idx="6"/>
                  <a:endCxn id="55" idx="2"/>
                </p:cNvCxnSpPr>
                <p:nvPr/>
              </p:nvCxnSpPr>
              <p:spPr>
                <a:xfrm>
                  <a:off x="6276000" y="2979116"/>
                  <a:ext cx="236059" cy="432536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Straight Arrow Connector 17">
                  <a:extLst>
                    <a:ext uri="{FF2B5EF4-FFF2-40B4-BE49-F238E27FC236}">
                      <a16:creationId xmlns:a16="http://schemas.microsoft.com/office/drawing/2014/main" id="{98419221-A067-D2F0-A1CF-D98B1B2A8E69}"/>
                    </a:ext>
                  </a:extLst>
                </p:cNvPr>
                <p:cNvCxnSpPr>
                  <a:cxnSpLocks/>
                  <a:stCxn id="52" idx="6"/>
                  <a:endCxn id="54" idx="2"/>
                </p:cNvCxnSpPr>
                <p:nvPr/>
              </p:nvCxnSpPr>
              <p:spPr>
                <a:xfrm>
                  <a:off x="6276000" y="2979116"/>
                  <a:ext cx="236059" cy="144179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Straight Arrow Connector 18">
                  <a:extLst>
                    <a:ext uri="{FF2B5EF4-FFF2-40B4-BE49-F238E27FC236}">
                      <a16:creationId xmlns:a16="http://schemas.microsoft.com/office/drawing/2014/main" id="{98757E35-801C-4E91-D92E-543263751628}"/>
                    </a:ext>
                  </a:extLst>
                </p:cNvPr>
                <p:cNvCxnSpPr>
                  <a:cxnSpLocks/>
                  <a:stCxn id="48" idx="6"/>
                  <a:endCxn id="46" idx="2"/>
                </p:cNvCxnSpPr>
                <p:nvPr/>
              </p:nvCxnSpPr>
              <p:spPr>
                <a:xfrm flipV="1">
                  <a:off x="7108118" y="3132449"/>
                  <a:ext cx="236059" cy="135024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Straight Arrow Connector 19">
                  <a:extLst>
                    <a:ext uri="{FF2B5EF4-FFF2-40B4-BE49-F238E27FC236}">
                      <a16:creationId xmlns:a16="http://schemas.microsoft.com/office/drawing/2014/main" id="{AB5E5528-5DBE-41A7-DE57-C75949A1351E}"/>
                    </a:ext>
                  </a:extLst>
                </p:cNvPr>
                <p:cNvCxnSpPr>
                  <a:cxnSpLocks/>
                  <a:stCxn id="47" idx="6"/>
                  <a:endCxn id="45" idx="2"/>
                </p:cNvCxnSpPr>
                <p:nvPr/>
              </p:nvCxnSpPr>
              <p:spPr>
                <a:xfrm flipV="1">
                  <a:off x="7108118" y="3420807"/>
                  <a:ext cx="236059" cy="135023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Straight Arrow Connector 20">
                  <a:extLst>
                    <a:ext uri="{FF2B5EF4-FFF2-40B4-BE49-F238E27FC236}">
                      <a16:creationId xmlns:a16="http://schemas.microsoft.com/office/drawing/2014/main" id="{48CD2337-F8E1-85A9-0FFE-8872A005B66C}"/>
                    </a:ext>
                  </a:extLst>
                </p:cNvPr>
                <p:cNvCxnSpPr>
                  <a:cxnSpLocks/>
                  <a:stCxn id="51" idx="6"/>
                  <a:endCxn id="54" idx="2"/>
                </p:cNvCxnSpPr>
                <p:nvPr/>
              </p:nvCxnSpPr>
              <p:spPr>
                <a:xfrm flipV="1">
                  <a:off x="6276000" y="3123295"/>
                  <a:ext cx="236059" cy="144178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Arrow Connector 21">
                  <a:extLst>
                    <a:ext uri="{FF2B5EF4-FFF2-40B4-BE49-F238E27FC236}">
                      <a16:creationId xmlns:a16="http://schemas.microsoft.com/office/drawing/2014/main" id="{CD75FF56-A11A-9002-396C-AF05D6672288}"/>
                    </a:ext>
                  </a:extLst>
                </p:cNvPr>
                <p:cNvCxnSpPr>
                  <a:cxnSpLocks/>
                  <a:stCxn id="54" idx="6"/>
                  <a:endCxn id="48" idx="2"/>
                </p:cNvCxnSpPr>
                <p:nvPr/>
              </p:nvCxnSpPr>
              <p:spPr>
                <a:xfrm>
                  <a:off x="6692059" y="3123295"/>
                  <a:ext cx="236059" cy="144178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Straight Arrow Connector 22">
                  <a:extLst>
                    <a:ext uri="{FF2B5EF4-FFF2-40B4-BE49-F238E27FC236}">
                      <a16:creationId xmlns:a16="http://schemas.microsoft.com/office/drawing/2014/main" id="{32A4D989-3C85-2223-63BF-16657638097D}"/>
                    </a:ext>
                  </a:extLst>
                </p:cNvPr>
                <p:cNvCxnSpPr>
                  <a:cxnSpLocks/>
                  <a:stCxn id="53" idx="6"/>
                  <a:endCxn id="48" idx="2"/>
                </p:cNvCxnSpPr>
                <p:nvPr/>
              </p:nvCxnSpPr>
              <p:spPr>
                <a:xfrm>
                  <a:off x="6692059" y="2834938"/>
                  <a:ext cx="236059" cy="432535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Arrow Connector 23">
                  <a:extLst>
                    <a:ext uri="{FF2B5EF4-FFF2-40B4-BE49-F238E27FC236}">
                      <a16:creationId xmlns:a16="http://schemas.microsoft.com/office/drawing/2014/main" id="{BECCB781-9037-0567-37DC-B6A7149038BF}"/>
                    </a:ext>
                  </a:extLst>
                </p:cNvPr>
                <p:cNvCxnSpPr>
                  <a:cxnSpLocks/>
                  <a:stCxn id="53" idx="6"/>
                  <a:endCxn id="49" idx="2"/>
                </p:cNvCxnSpPr>
                <p:nvPr/>
              </p:nvCxnSpPr>
              <p:spPr>
                <a:xfrm>
                  <a:off x="6692059" y="2834938"/>
                  <a:ext cx="236059" cy="144178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Straight Arrow Connector 24">
                  <a:extLst>
                    <a:ext uri="{FF2B5EF4-FFF2-40B4-BE49-F238E27FC236}">
                      <a16:creationId xmlns:a16="http://schemas.microsoft.com/office/drawing/2014/main" id="{0001AFF1-0096-770F-863E-A20429716B4A}"/>
                    </a:ext>
                  </a:extLst>
                </p:cNvPr>
                <p:cNvCxnSpPr>
                  <a:cxnSpLocks/>
                  <a:stCxn id="50" idx="6"/>
                  <a:endCxn id="56" idx="2"/>
                </p:cNvCxnSpPr>
                <p:nvPr/>
              </p:nvCxnSpPr>
              <p:spPr>
                <a:xfrm>
                  <a:off x="6276000" y="3555830"/>
                  <a:ext cx="236059" cy="144179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Arrow Connector 25">
                  <a:extLst>
                    <a:ext uri="{FF2B5EF4-FFF2-40B4-BE49-F238E27FC236}">
                      <a16:creationId xmlns:a16="http://schemas.microsoft.com/office/drawing/2014/main" id="{7FA5F6C5-E9C5-29BC-BE37-9DA242CF6FE2}"/>
                    </a:ext>
                  </a:extLst>
                </p:cNvPr>
                <p:cNvCxnSpPr>
                  <a:cxnSpLocks/>
                  <a:stCxn id="50" idx="6"/>
                  <a:endCxn id="55" idx="2"/>
                </p:cNvCxnSpPr>
                <p:nvPr/>
              </p:nvCxnSpPr>
              <p:spPr>
                <a:xfrm flipV="1">
                  <a:off x="6276000" y="3411652"/>
                  <a:ext cx="236059" cy="144178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Arrow Connector 26">
                  <a:extLst>
                    <a:ext uri="{FF2B5EF4-FFF2-40B4-BE49-F238E27FC236}">
                      <a16:creationId xmlns:a16="http://schemas.microsoft.com/office/drawing/2014/main" id="{527F3C59-59BD-3568-3E1A-1D6263730760}"/>
                    </a:ext>
                  </a:extLst>
                </p:cNvPr>
                <p:cNvCxnSpPr>
                  <a:cxnSpLocks/>
                  <a:stCxn id="49" idx="6"/>
                  <a:endCxn id="45" idx="2"/>
                </p:cNvCxnSpPr>
                <p:nvPr/>
              </p:nvCxnSpPr>
              <p:spPr>
                <a:xfrm>
                  <a:off x="7108118" y="2979116"/>
                  <a:ext cx="236059" cy="441691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Arrow Connector 27">
                  <a:extLst>
                    <a:ext uri="{FF2B5EF4-FFF2-40B4-BE49-F238E27FC236}">
                      <a16:creationId xmlns:a16="http://schemas.microsoft.com/office/drawing/2014/main" id="{A01D0EFA-B1AC-6A08-BD87-4897E301C6C0}"/>
                    </a:ext>
                  </a:extLst>
                </p:cNvPr>
                <p:cNvCxnSpPr>
                  <a:cxnSpLocks/>
                  <a:stCxn id="47" idx="6"/>
                  <a:endCxn id="46" idx="2"/>
                </p:cNvCxnSpPr>
                <p:nvPr/>
              </p:nvCxnSpPr>
              <p:spPr>
                <a:xfrm flipV="1">
                  <a:off x="7108118" y="3132449"/>
                  <a:ext cx="236059" cy="423381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Arrow Connector 28">
                  <a:extLst>
                    <a:ext uri="{FF2B5EF4-FFF2-40B4-BE49-F238E27FC236}">
                      <a16:creationId xmlns:a16="http://schemas.microsoft.com/office/drawing/2014/main" id="{459A2D8A-2107-F23C-9AAF-7692FECFEDB4}"/>
                    </a:ext>
                  </a:extLst>
                </p:cNvPr>
                <p:cNvCxnSpPr>
                  <a:cxnSpLocks/>
                  <a:stCxn id="50" idx="6"/>
                  <a:endCxn id="53" idx="2"/>
                </p:cNvCxnSpPr>
                <p:nvPr/>
              </p:nvCxnSpPr>
              <p:spPr>
                <a:xfrm flipV="1">
                  <a:off x="6276000" y="2834938"/>
                  <a:ext cx="236059" cy="720892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Arrow Connector 29">
                  <a:extLst>
                    <a:ext uri="{FF2B5EF4-FFF2-40B4-BE49-F238E27FC236}">
                      <a16:creationId xmlns:a16="http://schemas.microsoft.com/office/drawing/2014/main" id="{626C5FA8-F0C8-7D71-B397-7AE7FB92A299}"/>
                    </a:ext>
                  </a:extLst>
                </p:cNvPr>
                <p:cNvCxnSpPr>
                  <a:cxnSpLocks/>
                  <a:stCxn id="56" idx="6"/>
                  <a:endCxn id="49" idx="2"/>
                </p:cNvCxnSpPr>
                <p:nvPr/>
              </p:nvCxnSpPr>
              <p:spPr>
                <a:xfrm flipV="1">
                  <a:off x="6692059" y="2979116"/>
                  <a:ext cx="236059" cy="720893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Arrow Connector 30">
                  <a:extLst>
                    <a:ext uri="{FF2B5EF4-FFF2-40B4-BE49-F238E27FC236}">
                      <a16:creationId xmlns:a16="http://schemas.microsoft.com/office/drawing/2014/main" id="{AD529022-7A35-CA0A-0CA5-4438DB1F2038}"/>
                    </a:ext>
                  </a:extLst>
                </p:cNvPr>
                <p:cNvCxnSpPr>
                  <a:cxnSpLocks/>
                  <a:stCxn id="55" idx="6"/>
                  <a:endCxn id="47" idx="2"/>
                </p:cNvCxnSpPr>
                <p:nvPr/>
              </p:nvCxnSpPr>
              <p:spPr>
                <a:xfrm>
                  <a:off x="6692059" y="3411652"/>
                  <a:ext cx="236059" cy="144178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Arrow Connector 31">
                  <a:extLst>
                    <a:ext uri="{FF2B5EF4-FFF2-40B4-BE49-F238E27FC236}">
                      <a16:creationId xmlns:a16="http://schemas.microsoft.com/office/drawing/2014/main" id="{7D444F85-DF2E-C6CF-AAAD-80DDB022A151}"/>
                    </a:ext>
                  </a:extLst>
                </p:cNvPr>
                <p:cNvCxnSpPr>
                  <a:cxnSpLocks/>
                  <a:stCxn id="54" idx="6"/>
                  <a:endCxn id="49" idx="2"/>
                </p:cNvCxnSpPr>
                <p:nvPr/>
              </p:nvCxnSpPr>
              <p:spPr>
                <a:xfrm flipV="1">
                  <a:off x="6692059" y="2979116"/>
                  <a:ext cx="236059" cy="144179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Arrow Connector 32">
                  <a:extLst>
                    <a:ext uri="{FF2B5EF4-FFF2-40B4-BE49-F238E27FC236}">
                      <a16:creationId xmlns:a16="http://schemas.microsoft.com/office/drawing/2014/main" id="{F4AE2064-308D-99C3-C404-EB6820341C27}"/>
                    </a:ext>
                  </a:extLst>
                </p:cNvPr>
                <p:cNvCxnSpPr>
                  <a:cxnSpLocks/>
                  <a:stCxn id="55" idx="6"/>
                  <a:endCxn id="49" idx="2"/>
                </p:cNvCxnSpPr>
                <p:nvPr/>
              </p:nvCxnSpPr>
              <p:spPr>
                <a:xfrm flipV="1">
                  <a:off x="6692059" y="2979116"/>
                  <a:ext cx="236059" cy="432536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Arrow Connector 33">
                  <a:extLst>
                    <a:ext uri="{FF2B5EF4-FFF2-40B4-BE49-F238E27FC236}">
                      <a16:creationId xmlns:a16="http://schemas.microsoft.com/office/drawing/2014/main" id="{05F2546B-8C05-5D86-B3C2-1F391CE4C9FF}"/>
                    </a:ext>
                  </a:extLst>
                </p:cNvPr>
                <p:cNvCxnSpPr>
                  <a:cxnSpLocks/>
                  <a:stCxn id="54" idx="6"/>
                  <a:endCxn id="47" idx="2"/>
                </p:cNvCxnSpPr>
                <p:nvPr/>
              </p:nvCxnSpPr>
              <p:spPr>
                <a:xfrm>
                  <a:off x="6692059" y="3123295"/>
                  <a:ext cx="236059" cy="432535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Arrow Connector 34">
                  <a:extLst>
                    <a:ext uri="{FF2B5EF4-FFF2-40B4-BE49-F238E27FC236}">
                      <a16:creationId xmlns:a16="http://schemas.microsoft.com/office/drawing/2014/main" id="{39683D53-ADD7-532E-CF2F-EE7B2BC01D10}"/>
                    </a:ext>
                  </a:extLst>
                </p:cNvPr>
                <p:cNvCxnSpPr>
                  <a:cxnSpLocks/>
                  <a:stCxn id="48" idx="6"/>
                  <a:endCxn id="45" idx="2"/>
                </p:cNvCxnSpPr>
                <p:nvPr/>
              </p:nvCxnSpPr>
              <p:spPr>
                <a:xfrm>
                  <a:off x="7108118" y="3267473"/>
                  <a:ext cx="236059" cy="153334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Straight Arrow Connector 35">
                  <a:extLst>
                    <a:ext uri="{FF2B5EF4-FFF2-40B4-BE49-F238E27FC236}">
                      <a16:creationId xmlns:a16="http://schemas.microsoft.com/office/drawing/2014/main" id="{DE004268-160B-29D2-5DFB-1E75C2771702}"/>
                    </a:ext>
                  </a:extLst>
                </p:cNvPr>
                <p:cNvCxnSpPr>
                  <a:cxnSpLocks/>
                  <a:stCxn id="53" idx="6"/>
                  <a:endCxn id="47" idx="2"/>
                </p:cNvCxnSpPr>
                <p:nvPr/>
              </p:nvCxnSpPr>
              <p:spPr>
                <a:xfrm>
                  <a:off x="6692059" y="2834938"/>
                  <a:ext cx="236059" cy="720892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Arrow Connector 36">
                  <a:extLst>
                    <a:ext uri="{FF2B5EF4-FFF2-40B4-BE49-F238E27FC236}">
                      <a16:creationId xmlns:a16="http://schemas.microsoft.com/office/drawing/2014/main" id="{B23AB585-9C35-2329-D940-A4F192880DC3}"/>
                    </a:ext>
                  </a:extLst>
                </p:cNvPr>
                <p:cNvCxnSpPr>
                  <a:cxnSpLocks/>
                  <a:stCxn id="49" idx="6"/>
                  <a:endCxn id="46" idx="2"/>
                </p:cNvCxnSpPr>
                <p:nvPr/>
              </p:nvCxnSpPr>
              <p:spPr>
                <a:xfrm>
                  <a:off x="7108118" y="2979116"/>
                  <a:ext cx="236059" cy="153333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Arrow Connector 37">
                  <a:extLst>
                    <a:ext uri="{FF2B5EF4-FFF2-40B4-BE49-F238E27FC236}">
                      <a16:creationId xmlns:a16="http://schemas.microsoft.com/office/drawing/2014/main" id="{334EE2FD-5248-6E81-B5EE-EFBA18594DF6}"/>
                    </a:ext>
                  </a:extLst>
                </p:cNvPr>
                <p:cNvCxnSpPr>
                  <a:cxnSpLocks/>
                  <a:stCxn id="56" idx="6"/>
                  <a:endCxn id="47" idx="2"/>
                </p:cNvCxnSpPr>
                <p:nvPr/>
              </p:nvCxnSpPr>
              <p:spPr>
                <a:xfrm flipV="1">
                  <a:off x="6692059" y="3555830"/>
                  <a:ext cx="236059" cy="144179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Arrow Connector 38">
                  <a:extLst>
                    <a:ext uri="{FF2B5EF4-FFF2-40B4-BE49-F238E27FC236}">
                      <a16:creationId xmlns:a16="http://schemas.microsoft.com/office/drawing/2014/main" id="{61502D57-B45F-B291-DB2F-31D50EC5F016}"/>
                    </a:ext>
                  </a:extLst>
                </p:cNvPr>
                <p:cNvCxnSpPr>
                  <a:cxnSpLocks/>
                  <a:stCxn id="56" idx="6"/>
                  <a:endCxn id="48" idx="2"/>
                </p:cNvCxnSpPr>
                <p:nvPr/>
              </p:nvCxnSpPr>
              <p:spPr>
                <a:xfrm flipV="1">
                  <a:off x="6692059" y="3267473"/>
                  <a:ext cx="236059" cy="432536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Arrow Connector 39">
                  <a:extLst>
                    <a:ext uri="{FF2B5EF4-FFF2-40B4-BE49-F238E27FC236}">
                      <a16:creationId xmlns:a16="http://schemas.microsoft.com/office/drawing/2014/main" id="{9C03A2F1-8199-D4C7-2D57-23B492DC67C4}"/>
                    </a:ext>
                  </a:extLst>
                </p:cNvPr>
                <p:cNvCxnSpPr>
                  <a:cxnSpLocks/>
                  <a:stCxn id="55" idx="6"/>
                  <a:endCxn id="48" idx="2"/>
                </p:cNvCxnSpPr>
                <p:nvPr/>
              </p:nvCxnSpPr>
              <p:spPr>
                <a:xfrm flipV="1">
                  <a:off x="6692059" y="3267473"/>
                  <a:ext cx="236059" cy="144179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DEF70DD-F9A9-BC12-DA36-6AB1B79DC1E9}"/>
                  </a:ext>
                </a:extLst>
              </p:cNvPr>
              <p:cNvSpPr txBox="1"/>
              <p:nvPr/>
            </p:nvSpPr>
            <p:spPr>
              <a:xfrm>
                <a:off x="5861939" y="2453531"/>
                <a:ext cx="1143134" cy="369332"/>
              </a:xfrm>
              <a:prstGeom prst="rect">
                <a:avLst/>
              </a:prstGeom>
              <a:noFill/>
              <a:ln w="25400"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CH" b="1" dirty="0"/>
                  <a:t>Controller</a:t>
                </a:r>
                <a:endParaRPr lang="en-CH" dirty="0"/>
              </a:p>
            </p:txBody>
          </p:sp>
        </p:grpSp>
      </p:grpSp>
      <p:sp>
        <p:nvSpPr>
          <p:cNvPr id="66" name="Pentagon 65">
            <a:extLst>
              <a:ext uri="{FF2B5EF4-FFF2-40B4-BE49-F238E27FC236}">
                <a16:creationId xmlns:a16="http://schemas.microsoft.com/office/drawing/2014/main" id="{96BFE285-5F27-6790-EC65-29982DFDDB33}"/>
              </a:ext>
            </a:extLst>
          </p:cNvPr>
          <p:cNvSpPr/>
          <p:nvPr/>
        </p:nvSpPr>
        <p:spPr>
          <a:xfrm flipH="1">
            <a:off x="8690519" y="2929672"/>
            <a:ext cx="3501481" cy="557072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tx1"/>
                </a:solidFill>
              </a:rPr>
              <a:t>No computational overhead</a:t>
            </a:r>
          </a:p>
          <a:p>
            <a:pPr algn="ctr"/>
            <a:r>
              <a:rPr lang="en-US" i="1" dirty="0">
                <a:solidFill>
                  <a:schemeClr val="tx1"/>
                </a:solidFill>
              </a:rPr>
              <a:t> </a:t>
            </a:r>
            <a:r>
              <a:rPr lang="en-US" b="1" i="1" dirty="0">
                <a:solidFill>
                  <a:schemeClr val="tx1"/>
                </a:solidFill>
              </a:rPr>
              <a:t>but</a:t>
            </a:r>
            <a:r>
              <a:rPr lang="en-US" i="1" dirty="0">
                <a:solidFill>
                  <a:schemeClr val="tx1"/>
                </a:solidFill>
              </a:rPr>
              <a:t> no guarantees</a:t>
            </a:r>
          </a:p>
        </p:txBody>
      </p:sp>
      <p:sp>
        <p:nvSpPr>
          <p:cNvPr id="68" name="Content Placeholder 2">
            <a:extLst>
              <a:ext uri="{FF2B5EF4-FFF2-40B4-BE49-F238E27FC236}">
                <a16:creationId xmlns:a16="http://schemas.microsoft.com/office/drawing/2014/main" id="{D57CA206-DB92-B29F-471F-8F700826FD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48836" y="1293971"/>
            <a:ext cx="11057009" cy="4923950"/>
          </a:xfrm>
        </p:spPr>
        <p:txBody>
          <a:bodyPr/>
          <a:lstStyle/>
          <a:p>
            <a:r>
              <a:rPr lang="en-US" dirty="0"/>
              <a:t>Use time-varying bounds on the agent’s actions to </a:t>
            </a:r>
            <a:r>
              <a:rPr lang="en-US" b="1" dirty="0"/>
              <a:t>avoid suboptimal state-action pairs</a:t>
            </a:r>
            <a:endParaRPr lang="en-US" dirty="0"/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1DA95DCF-1546-ACA3-7D2C-B2682FA8BAD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42449285"/>
              </p:ext>
            </p:extLst>
          </p:nvPr>
        </p:nvGraphicFramePr>
        <p:xfrm>
          <a:off x="1488419" y="1808390"/>
          <a:ext cx="6262517" cy="39256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7" name="TextBox 56">
            <a:extLst>
              <a:ext uri="{FF2B5EF4-FFF2-40B4-BE49-F238E27FC236}">
                <a16:creationId xmlns:a16="http://schemas.microsoft.com/office/drawing/2014/main" id="{4643E501-D116-0F1A-FFEF-089BF596A0FA}"/>
              </a:ext>
            </a:extLst>
          </p:cNvPr>
          <p:cNvSpPr txBox="1"/>
          <p:nvPr/>
        </p:nvSpPr>
        <p:spPr>
          <a:xfrm rot="16200000">
            <a:off x="-613483" y="3566914"/>
            <a:ext cx="32541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/>
              <a:t>”Days of data” to converge to industrial rule-based performance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F971A46-17ED-01F9-6279-8E7E65A955E9}"/>
              </a:ext>
            </a:extLst>
          </p:cNvPr>
          <p:cNvSpPr txBox="1"/>
          <p:nvPr/>
        </p:nvSpPr>
        <p:spPr>
          <a:xfrm>
            <a:off x="2144806" y="5544743"/>
            <a:ext cx="140641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Classical DRL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1AC1A4CD-A88D-1850-712C-9A1FBEF4E9E8}"/>
              </a:ext>
            </a:extLst>
          </p:cNvPr>
          <p:cNvSpPr txBox="1"/>
          <p:nvPr/>
        </p:nvSpPr>
        <p:spPr>
          <a:xfrm>
            <a:off x="3713463" y="5544743"/>
            <a:ext cx="2137829" cy="36933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accent2"/>
                </a:solidFill>
              </a:rPr>
              <a:t>Reward shaping (RS)</a:t>
            </a:r>
          </a:p>
        </p:txBody>
      </p:sp>
    </p:spTree>
    <p:extLst>
      <p:ext uri="{BB962C8B-B14F-4D97-AF65-F5344CB8AC3E}">
        <p14:creationId xmlns:p14="http://schemas.microsoft.com/office/powerpoint/2010/main" val="1194284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AAE5C1-C23A-5682-B1AD-71DA93408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Computationally Efficient RL </a:t>
            </a:r>
            <a:r>
              <a:rPr lang="en-US" baseline="30000" dirty="0"/>
              <a:t>[7]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FA44442-2893-58CE-C1D1-4ED99D1BBB5F}"/>
              </a:ext>
            </a:extLst>
          </p:cNvPr>
          <p:cNvGrpSpPr/>
          <p:nvPr/>
        </p:nvGrpSpPr>
        <p:grpSpPr>
          <a:xfrm>
            <a:off x="10092479" y="255259"/>
            <a:ext cx="1640541" cy="1761565"/>
            <a:chOff x="5614147" y="2649074"/>
            <a:chExt cx="1640541" cy="176156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044CF55-CA4D-E684-902D-4AC64DF7E9EF}"/>
                </a:ext>
              </a:extLst>
            </p:cNvPr>
            <p:cNvSpPr/>
            <p:nvPr/>
          </p:nvSpPr>
          <p:spPr>
            <a:xfrm>
              <a:off x="5614147" y="2649074"/>
              <a:ext cx="1640541" cy="17615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C5BA104-80FE-9C46-FE20-3715702CDB8C}"/>
                </a:ext>
              </a:extLst>
            </p:cNvPr>
            <p:cNvGrpSpPr/>
            <p:nvPr/>
          </p:nvGrpSpPr>
          <p:grpSpPr>
            <a:xfrm>
              <a:off x="5720458" y="2727064"/>
              <a:ext cx="1428177" cy="1498004"/>
              <a:chOff x="5719417" y="2453531"/>
              <a:chExt cx="1428177" cy="1498004"/>
            </a:xfrm>
          </p:grpSpPr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0FE3974A-2AF7-755F-2AE7-08190B2C2E9D}"/>
                  </a:ext>
                </a:extLst>
              </p:cNvPr>
              <p:cNvGrpSpPr/>
              <p:nvPr/>
            </p:nvGrpSpPr>
            <p:grpSpPr>
              <a:xfrm>
                <a:off x="5719417" y="2906464"/>
                <a:ext cx="1428177" cy="1045071"/>
                <a:chOff x="6096000" y="2744938"/>
                <a:chExt cx="1428177" cy="1045071"/>
              </a:xfrm>
            </p:grpSpPr>
            <p:grpSp>
              <p:nvGrpSpPr>
                <p:cNvPr id="10" name="Group 9">
                  <a:extLst>
                    <a:ext uri="{FF2B5EF4-FFF2-40B4-BE49-F238E27FC236}">
                      <a16:creationId xmlns:a16="http://schemas.microsoft.com/office/drawing/2014/main" id="{C9F18E17-E4C7-8EEA-B51F-4F239ECE1F30}"/>
                    </a:ext>
                  </a:extLst>
                </p:cNvPr>
                <p:cNvGrpSpPr/>
                <p:nvPr/>
              </p:nvGrpSpPr>
              <p:grpSpPr>
                <a:xfrm>
                  <a:off x="6096000" y="2744938"/>
                  <a:ext cx="1428177" cy="1045071"/>
                  <a:chOff x="6096000" y="2744938"/>
                  <a:chExt cx="1428177" cy="1045071"/>
                </a:xfrm>
              </p:grpSpPr>
              <p:grpSp>
                <p:nvGrpSpPr>
                  <p:cNvPr id="41" name="Group 40">
                    <a:extLst>
                      <a:ext uri="{FF2B5EF4-FFF2-40B4-BE49-F238E27FC236}">
                        <a16:creationId xmlns:a16="http://schemas.microsoft.com/office/drawing/2014/main" id="{715F12DC-6B82-2A22-DA6B-026E061FA6FD}"/>
                      </a:ext>
                    </a:extLst>
                  </p:cNvPr>
                  <p:cNvGrpSpPr/>
                  <p:nvPr/>
                </p:nvGrpSpPr>
                <p:grpSpPr>
                  <a:xfrm>
                    <a:off x="6512059" y="2744938"/>
                    <a:ext cx="180000" cy="1045071"/>
                    <a:chOff x="6512059" y="2744938"/>
                    <a:chExt cx="180000" cy="1045071"/>
                  </a:xfrm>
                </p:grpSpPr>
                <p:sp>
                  <p:nvSpPr>
                    <p:cNvPr id="53" name="Oval 52">
                      <a:extLst>
                        <a:ext uri="{FF2B5EF4-FFF2-40B4-BE49-F238E27FC236}">
                          <a16:creationId xmlns:a16="http://schemas.microsoft.com/office/drawing/2014/main" id="{8D18ED65-EFC0-69B7-9D49-1C7ED608DCF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12059" y="2744938"/>
                      <a:ext cx="180000" cy="180000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4" name="Oval 53">
                      <a:extLst>
                        <a:ext uri="{FF2B5EF4-FFF2-40B4-BE49-F238E27FC236}">
                          <a16:creationId xmlns:a16="http://schemas.microsoft.com/office/drawing/2014/main" id="{1F60E05B-37CE-E293-5E97-5FB8F61B7A8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12059" y="3033295"/>
                      <a:ext cx="180000" cy="180000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5" name="Oval 54">
                      <a:extLst>
                        <a:ext uri="{FF2B5EF4-FFF2-40B4-BE49-F238E27FC236}">
                          <a16:creationId xmlns:a16="http://schemas.microsoft.com/office/drawing/2014/main" id="{93C6569A-57ED-F162-570B-5E46B6CB2CB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12059" y="3321652"/>
                      <a:ext cx="180000" cy="180000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6" name="Oval 55">
                      <a:extLst>
                        <a:ext uri="{FF2B5EF4-FFF2-40B4-BE49-F238E27FC236}">
                          <a16:creationId xmlns:a16="http://schemas.microsoft.com/office/drawing/2014/main" id="{3CE3F466-CBAE-C5BC-0BB8-1B3FBB52B6E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12059" y="3610009"/>
                      <a:ext cx="180000" cy="180000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42" name="Group 41">
                    <a:extLst>
                      <a:ext uri="{FF2B5EF4-FFF2-40B4-BE49-F238E27FC236}">
                        <a16:creationId xmlns:a16="http://schemas.microsoft.com/office/drawing/2014/main" id="{5A950CC0-1374-E528-BA59-26BFD6CFB104}"/>
                      </a:ext>
                    </a:extLst>
                  </p:cNvPr>
                  <p:cNvGrpSpPr/>
                  <p:nvPr/>
                </p:nvGrpSpPr>
                <p:grpSpPr>
                  <a:xfrm>
                    <a:off x="6096000" y="2889116"/>
                    <a:ext cx="180000" cy="756714"/>
                    <a:chOff x="6096000" y="2909455"/>
                    <a:chExt cx="180000" cy="756714"/>
                  </a:xfrm>
                </p:grpSpPr>
                <p:sp>
                  <p:nvSpPr>
                    <p:cNvPr id="50" name="Oval 49">
                      <a:extLst>
                        <a:ext uri="{FF2B5EF4-FFF2-40B4-BE49-F238E27FC236}">
                          <a16:creationId xmlns:a16="http://schemas.microsoft.com/office/drawing/2014/main" id="{5611629E-2FB8-369B-DCD2-D5AA0F3C696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96000" y="3486169"/>
                      <a:ext cx="180000" cy="180000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1" name="Oval 50">
                      <a:extLst>
                        <a:ext uri="{FF2B5EF4-FFF2-40B4-BE49-F238E27FC236}">
                          <a16:creationId xmlns:a16="http://schemas.microsoft.com/office/drawing/2014/main" id="{4BACB817-6BAB-11E1-A95D-4B9C783C61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96000" y="3197812"/>
                      <a:ext cx="180000" cy="180000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A9AE7ABC-0089-01D9-9266-26DA8D0616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96000" y="2909455"/>
                      <a:ext cx="180000" cy="180000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43" name="Group 42">
                    <a:extLst>
                      <a:ext uri="{FF2B5EF4-FFF2-40B4-BE49-F238E27FC236}">
                        <a16:creationId xmlns:a16="http://schemas.microsoft.com/office/drawing/2014/main" id="{59CFBAB2-E7CA-2CF2-FE34-A55AEEAA9F1E}"/>
                      </a:ext>
                    </a:extLst>
                  </p:cNvPr>
                  <p:cNvGrpSpPr/>
                  <p:nvPr/>
                </p:nvGrpSpPr>
                <p:grpSpPr>
                  <a:xfrm>
                    <a:off x="6928118" y="2889116"/>
                    <a:ext cx="180000" cy="756714"/>
                    <a:chOff x="6512059" y="4763437"/>
                    <a:chExt cx="180000" cy="756714"/>
                  </a:xfrm>
                </p:grpSpPr>
                <p:sp>
                  <p:nvSpPr>
                    <p:cNvPr id="47" name="Oval 46">
                      <a:extLst>
                        <a:ext uri="{FF2B5EF4-FFF2-40B4-BE49-F238E27FC236}">
                          <a16:creationId xmlns:a16="http://schemas.microsoft.com/office/drawing/2014/main" id="{5DFB4FDC-7746-9526-4187-BB4F9E8E770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12059" y="5340151"/>
                      <a:ext cx="180000" cy="180000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8" name="Oval 47">
                      <a:extLst>
                        <a:ext uri="{FF2B5EF4-FFF2-40B4-BE49-F238E27FC236}">
                          <a16:creationId xmlns:a16="http://schemas.microsoft.com/office/drawing/2014/main" id="{745A4E84-3238-24D7-ED6E-B7B87A29BB4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12059" y="5051794"/>
                      <a:ext cx="180000" cy="180000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9" name="Oval 48">
                      <a:extLst>
                        <a:ext uri="{FF2B5EF4-FFF2-40B4-BE49-F238E27FC236}">
                          <a16:creationId xmlns:a16="http://schemas.microsoft.com/office/drawing/2014/main" id="{AFE989D0-869F-8265-3DE3-EC2E38BC1E0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12059" y="4763437"/>
                      <a:ext cx="180000" cy="180000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44" name="Group 43">
                    <a:extLst>
                      <a:ext uri="{FF2B5EF4-FFF2-40B4-BE49-F238E27FC236}">
                        <a16:creationId xmlns:a16="http://schemas.microsoft.com/office/drawing/2014/main" id="{F3E795D2-7F1A-2E8A-C9FE-0B00960E76B9}"/>
                      </a:ext>
                    </a:extLst>
                  </p:cNvPr>
                  <p:cNvGrpSpPr/>
                  <p:nvPr/>
                </p:nvGrpSpPr>
                <p:grpSpPr>
                  <a:xfrm>
                    <a:off x="7344177" y="3042449"/>
                    <a:ext cx="180000" cy="468358"/>
                    <a:chOff x="6512059" y="5628508"/>
                    <a:chExt cx="180000" cy="468358"/>
                  </a:xfrm>
                </p:grpSpPr>
                <p:sp>
                  <p:nvSpPr>
                    <p:cNvPr id="45" name="Oval 44">
                      <a:extLst>
                        <a:ext uri="{FF2B5EF4-FFF2-40B4-BE49-F238E27FC236}">
                          <a16:creationId xmlns:a16="http://schemas.microsoft.com/office/drawing/2014/main" id="{C7355A1D-AE9E-A53B-AC6A-A565D5CD2E1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12059" y="5916866"/>
                      <a:ext cx="180000" cy="180000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6" name="Oval 45">
                      <a:extLst>
                        <a:ext uri="{FF2B5EF4-FFF2-40B4-BE49-F238E27FC236}">
                          <a16:creationId xmlns:a16="http://schemas.microsoft.com/office/drawing/2014/main" id="{F8508BBA-8F0F-64BA-3BC4-8E098C0DEF7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12059" y="5628508"/>
                      <a:ext cx="180000" cy="180000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cxnSp>
              <p:nvCxnSpPr>
                <p:cNvPr id="11" name="Straight Arrow Connector 10">
                  <a:extLst>
                    <a:ext uri="{FF2B5EF4-FFF2-40B4-BE49-F238E27FC236}">
                      <a16:creationId xmlns:a16="http://schemas.microsoft.com/office/drawing/2014/main" id="{A63180B2-1BD4-6049-4BFB-267EB994E0C4}"/>
                    </a:ext>
                  </a:extLst>
                </p:cNvPr>
                <p:cNvCxnSpPr>
                  <a:stCxn id="52" idx="6"/>
                  <a:endCxn id="53" idx="2"/>
                </p:cNvCxnSpPr>
                <p:nvPr/>
              </p:nvCxnSpPr>
              <p:spPr>
                <a:xfrm flipV="1">
                  <a:off x="6276000" y="2834938"/>
                  <a:ext cx="236059" cy="144178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Straight Arrow Connector 11">
                  <a:extLst>
                    <a:ext uri="{FF2B5EF4-FFF2-40B4-BE49-F238E27FC236}">
                      <a16:creationId xmlns:a16="http://schemas.microsoft.com/office/drawing/2014/main" id="{640A231A-9CAF-6947-F5BC-3C4F1B802EBB}"/>
                    </a:ext>
                  </a:extLst>
                </p:cNvPr>
                <p:cNvCxnSpPr>
                  <a:cxnSpLocks/>
                  <a:stCxn id="51" idx="6"/>
                  <a:endCxn id="53" idx="2"/>
                </p:cNvCxnSpPr>
                <p:nvPr/>
              </p:nvCxnSpPr>
              <p:spPr>
                <a:xfrm flipV="1">
                  <a:off x="6276000" y="2834938"/>
                  <a:ext cx="236059" cy="432535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Straight Arrow Connector 12">
                  <a:extLst>
                    <a:ext uri="{FF2B5EF4-FFF2-40B4-BE49-F238E27FC236}">
                      <a16:creationId xmlns:a16="http://schemas.microsoft.com/office/drawing/2014/main" id="{D2044F9B-F1AD-EFCD-02CB-63AC01B517D2}"/>
                    </a:ext>
                  </a:extLst>
                </p:cNvPr>
                <p:cNvCxnSpPr>
                  <a:cxnSpLocks/>
                  <a:stCxn id="50" idx="6"/>
                  <a:endCxn id="54" idx="2"/>
                </p:cNvCxnSpPr>
                <p:nvPr/>
              </p:nvCxnSpPr>
              <p:spPr>
                <a:xfrm flipV="1">
                  <a:off x="6276000" y="3123295"/>
                  <a:ext cx="236059" cy="432535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Straight Arrow Connector 13">
                  <a:extLst>
                    <a:ext uri="{FF2B5EF4-FFF2-40B4-BE49-F238E27FC236}">
                      <a16:creationId xmlns:a16="http://schemas.microsoft.com/office/drawing/2014/main" id="{F0A5CB8F-B611-88F5-6AC5-74779099ABE6}"/>
                    </a:ext>
                  </a:extLst>
                </p:cNvPr>
                <p:cNvCxnSpPr>
                  <a:cxnSpLocks/>
                  <a:stCxn id="51" idx="6"/>
                  <a:endCxn id="56" idx="2"/>
                </p:cNvCxnSpPr>
                <p:nvPr/>
              </p:nvCxnSpPr>
              <p:spPr>
                <a:xfrm>
                  <a:off x="6276000" y="3267473"/>
                  <a:ext cx="236059" cy="432536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Straight Arrow Connector 14">
                  <a:extLst>
                    <a:ext uri="{FF2B5EF4-FFF2-40B4-BE49-F238E27FC236}">
                      <a16:creationId xmlns:a16="http://schemas.microsoft.com/office/drawing/2014/main" id="{62388A6D-05B1-5CD8-EBEB-32824C3A9E8A}"/>
                    </a:ext>
                  </a:extLst>
                </p:cNvPr>
                <p:cNvCxnSpPr>
                  <a:cxnSpLocks/>
                  <a:stCxn id="51" idx="6"/>
                  <a:endCxn id="55" idx="2"/>
                </p:cNvCxnSpPr>
                <p:nvPr/>
              </p:nvCxnSpPr>
              <p:spPr>
                <a:xfrm>
                  <a:off x="6276000" y="3267473"/>
                  <a:ext cx="236059" cy="144179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Straight Arrow Connector 15">
                  <a:extLst>
                    <a:ext uri="{FF2B5EF4-FFF2-40B4-BE49-F238E27FC236}">
                      <a16:creationId xmlns:a16="http://schemas.microsoft.com/office/drawing/2014/main" id="{70215222-1236-B350-416B-67F2158C0A01}"/>
                    </a:ext>
                  </a:extLst>
                </p:cNvPr>
                <p:cNvCxnSpPr>
                  <a:cxnSpLocks/>
                  <a:stCxn id="52" idx="6"/>
                  <a:endCxn id="56" idx="2"/>
                </p:cNvCxnSpPr>
                <p:nvPr/>
              </p:nvCxnSpPr>
              <p:spPr>
                <a:xfrm>
                  <a:off x="6276000" y="2979116"/>
                  <a:ext cx="236059" cy="720893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Straight Arrow Connector 16">
                  <a:extLst>
                    <a:ext uri="{FF2B5EF4-FFF2-40B4-BE49-F238E27FC236}">
                      <a16:creationId xmlns:a16="http://schemas.microsoft.com/office/drawing/2014/main" id="{2B47F504-9DEA-D098-5EDD-722F5163B49B}"/>
                    </a:ext>
                  </a:extLst>
                </p:cNvPr>
                <p:cNvCxnSpPr>
                  <a:cxnSpLocks/>
                  <a:stCxn id="52" idx="6"/>
                  <a:endCxn id="55" idx="2"/>
                </p:cNvCxnSpPr>
                <p:nvPr/>
              </p:nvCxnSpPr>
              <p:spPr>
                <a:xfrm>
                  <a:off x="6276000" y="2979116"/>
                  <a:ext cx="236059" cy="432536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Straight Arrow Connector 17">
                  <a:extLst>
                    <a:ext uri="{FF2B5EF4-FFF2-40B4-BE49-F238E27FC236}">
                      <a16:creationId xmlns:a16="http://schemas.microsoft.com/office/drawing/2014/main" id="{98419221-A067-D2F0-A1CF-D98B1B2A8E69}"/>
                    </a:ext>
                  </a:extLst>
                </p:cNvPr>
                <p:cNvCxnSpPr>
                  <a:cxnSpLocks/>
                  <a:stCxn id="52" idx="6"/>
                  <a:endCxn id="54" idx="2"/>
                </p:cNvCxnSpPr>
                <p:nvPr/>
              </p:nvCxnSpPr>
              <p:spPr>
                <a:xfrm>
                  <a:off x="6276000" y="2979116"/>
                  <a:ext cx="236059" cy="144179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Straight Arrow Connector 18">
                  <a:extLst>
                    <a:ext uri="{FF2B5EF4-FFF2-40B4-BE49-F238E27FC236}">
                      <a16:creationId xmlns:a16="http://schemas.microsoft.com/office/drawing/2014/main" id="{98757E35-801C-4E91-D92E-543263751628}"/>
                    </a:ext>
                  </a:extLst>
                </p:cNvPr>
                <p:cNvCxnSpPr>
                  <a:cxnSpLocks/>
                  <a:stCxn id="48" idx="6"/>
                  <a:endCxn id="46" idx="2"/>
                </p:cNvCxnSpPr>
                <p:nvPr/>
              </p:nvCxnSpPr>
              <p:spPr>
                <a:xfrm flipV="1">
                  <a:off x="7108118" y="3132449"/>
                  <a:ext cx="236059" cy="135024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Straight Arrow Connector 19">
                  <a:extLst>
                    <a:ext uri="{FF2B5EF4-FFF2-40B4-BE49-F238E27FC236}">
                      <a16:creationId xmlns:a16="http://schemas.microsoft.com/office/drawing/2014/main" id="{AB5E5528-5DBE-41A7-DE57-C75949A1351E}"/>
                    </a:ext>
                  </a:extLst>
                </p:cNvPr>
                <p:cNvCxnSpPr>
                  <a:cxnSpLocks/>
                  <a:stCxn id="47" idx="6"/>
                  <a:endCxn id="45" idx="2"/>
                </p:cNvCxnSpPr>
                <p:nvPr/>
              </p:nvCxnSpPr>
              <p:spPr>
                <a:xfrm flipV="1">
                  <a:off x="7108118" y="3420807"/>
                  <a:ext cx="236059" cy="135023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Straight Arrow Connector 20">
                  <a:extLst>
                    <a:ext uri="{FF2B5EF4-FFF2-40B4-BE49-F238E27FC236}">
                      <a16:creationId xmlns:a16="http://schemas.microsoft.com/office/drawing/2014/main" id="{48CD2337-F8E1-85A9-0FFE-8872A005B66C}"/>
                    </a:ext>
                  </a:extLst>
                </p:cNvPr>
                <p:cNvCxnSpPr>
                  <a:cxnSpLocks/>
                  <a:stCxn id="51" idx="6"/>
                  <a:endCxn id="54" idx="2"/>
                </p:cNvCxnSpPr>
                <p:nvPr/>
              </p:nvCxnSpPr>
              <p:spPr>
                <a:xfrm flipV="1">
                  <a:off x="6276000" y="3123295"/>
                  <a:ext cx="236059" cy="144178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Arrow Connector 21">
                  <a:extLst>
                    <a:ext uri="{FF2B5EF4-FFF2-40B4-BE49-F238E27FC236}">
                      <a16:creationId xmlns:a16="http://schemas.microsoft.com/office/drawing/2014/main" id="{CD75FF56-A11A-9002-396C-AF05D6672288}"/>
                    </a:ext>
                  </a:extLst>
                </p:cNvPr>
                <p:cNvCxnSpPr>
                  <a:cxnSpLocks/>
                  <a:stCxn id="54" idx="6"/>
                  <a:endCxn id="48" idx="2"/>
                </p:cNvCxnSpPr>
                <p:nvPr/>
              </p:nvCxnSpPr>
              <p:spPr>
                <a:xfrm>
                  <a:off x="6692059" y="3123295"/>
                  <a:ext cx="236059" cy="144178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Straight Arrow Connector 22">
                  <a:extLst>
                    <a:ext uri="{FF2B5EF4-FFF2-40B4-BE49-F238E27FC236}">
                      <a16:creationId xmlns:a16="http://schemas.microsoft.com/office/drawing/2014/main" id="{32A4D989-3C85-2223-63BF-16657638097D}"/>
                    </a:ext>
                  </a:extLst>
                </p:cNvPr>
                <p:cNvCxnSpPr>
                  <a:cxnSpLocks/>
                  <a:stCxn id="53" idx="6"/>
                  <a:endCxn id="48" idx="2"/>
                </p:cNvCxnSpPr>
                <p:nvPr/>
              </p:nvCxnSpPr>
              <p:spPr>
                <a:xfrm>
                  <a:off x="6692059" y="2834938"/>
                  <a:ext cx="236059" cy="432535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Arrow Connector 23">
                  <a:extLst>
                    <a:ext uri="{FF2B5EF4-FFF2-40B4-BE49-F238E27FC236}">
                      <a16:creationId xmlns:a16="http://schemas.microsoft.com/office/drawing/2014/main" id="{BECCB781-9037-0567-37DC-B6A7149038BF}"/>
                    </a:ext>
                  </a:extLst>
                </p:cNvPr>
                <p:cNvCxnSpPr>
                  <a:cxnSpLocks/>
                  <a:stCxn id="53" idx="6"/>
                  <a:endCxn id="49" idx="2"/>
                </p:cNvCxnSpPr>
                <p:nvPr/>
              </p:nvCxnSpPr>
              <p:spPr>
                <a:xfrm>
                  <a:off x="6692059" y="2834938"/>
                  <a:ext cx="236059" cy="144178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Straight Arrow Connector 24">
                  <a:extLst>
                    <a:ext uri="{FF2B5EF4-FFF2-40B4-BE49-F238E27FC236}">
                      <a16:creationId xmlns:a16="http://schemas.microsoft.com/office/drawing/2014/main" id="{0001AFF1-0096-770F-863E-A20429716B4A}"/>
                    </a:ext>
                  </a:extLst>
                </p:cNvPr>
                <p:cNvCxnSpPr>
                  <a:cxnSpLocks/>
                  <a:stCxn id="50" idx="6"/>
                  <a:endCxn id="56" idx="2"/>
                </p:cNvCxnSpPr>
                <p:nvPr/>
              </p:nvCxnSpPr>
              <p:spPr>
                <a:xfrm>
                  <a:off x="6276000" y="3555830"/>
                  <a:ext cx="236059" cy="144179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Arrow Connector 25">
                  <a:extLst>
                    <a:ext uri="{FF2B5EF4-FFF2-40B4-BE49-F238E27FC236}">
                      <a16:creationId xmlns:a16="http://schemas.microsoft.com/office/drawing/2014/main" id="{7FA5F6C5-E9C5-29BC-BE37-9DA242CF6FE2}"/>
                    </a:ext>
                  </a:extLst>
                </p:cNvPr>
                <p:cNvCxnSpPr>
                  <a:cxnSpLocks/>
                  <a:stCxn id="50" idx="6"/>
                  <a:endCxn id="55" idx="2"/>
                </p:cNvCxnSpPr>
                <p:nvPr/>
              </p:nvCxnSpPr>
              <p:spPr>
                <a:xfrm flipV="1">
                  <a:off x="6276000" y="3411652"/>
                  <a:ext cx="236059" cy="144178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Arrow Connector 26">
                  <a:extLst>
                    <a:ext uri="{FF2B5EF4-FFF2-40B4-BE49-F238E27FC236}">
                      <a16:creationId xmlns:a16="http://schemas.microsoft.com/office/drawing/2014/main" id="{527F3C59-59BD-3568-3E1A-1D6263730760}"/>
                    </a:ext>
                  </a:extLst>
                </p:cNvPr>
                <p:cNvCxnSpPr>
                  <a:cxnSpLocks/>
                  <a:stCxn id="49" idx="6"/>
                  <a:endCxn id="45" idx="2"/>
                </p:cNvCxnSpPr>
                <p:nvPr/>
              </p:nvCxnSpPr>
              <p:spPr>
                <a:xfrm>
                  <a:off x="7108118" y="2979116"/>
                  <a:ext cx="236059" cy="441691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Arrow Connector 27">
                  <a:extLst>
                    <a:ext uri="{FF2B5EF4-FFF2-40B4-BE49-F238E27FC236}">
                      <a16:creationId xmlns:a16="http://schemas.microsoft.com/office/drawing/2014/main" id="{A01D0EFA-B1AC-6A08-BD87-4897E301C6C0}"/>
                    </a:ext>
                  </a:extLst>
                </p:cNvPr>
                <p:cNvCxnSpPr>
                  <a:cxnSpLocks/>
                  <a:stCxn id="47" idx="6"/>
                  <a:endCxn id="46" idx="2"/>
                </p:cNvCxnSpPr>
                <p:nvPr/>
              </p:nvCxnSpPr>
              <p:spPr>
                <a:xfrm flipV="1">
                  <a:off x="7108118" y="3132449"/>
                  <a:ext cx="236059" cy="423381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Arrow Connector 28">
                  <a:extLst>
                    <a:ext uri="{FF2B5EF4-FFF2-40B4-BE49-F238E27FC236}">
                      <a16:creationId xmlns:a16="http://schemas.microsoft.com/office/drawing/2014/main" id="{459A2D8A-2107-F23C-9AAF-7692FECFEDB4}"/>
                    </a:ext>
                  </a:extLst>
                </p:cNvPr>
                <p:cNvCxnSpPr>
                  <a:cxnSpLocks/>
                  <a:stCxn id="50" idx="6"/>
                  <a:endCxn id="53" idx="2"/>
                </p:cNvCxnSpPr>
                <p:nvPr/>
              </p:nvCxnSpPr>
              <p:spPr>
                <a:xfrm flipV="1">
                  <a:off x="6276000" y="2834938"/>
                  <a:ext cx="236059" cy="720892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Arrow Connector 29">
                  <a:extLst>
                    <a:ext uri="{FF2B5EF4-FFF2-40B4-BE49-F238E27FC236}">
                      <a16:creationId xmlns:a16="http://schemas.microsoft.com/office/drawing/2014/main" id="{626C5FA8-F0C8-7D71-B397-7AE7FB92A299}"/>
                    </a:ext>
                  </a:extLst>
                </p:cNvPr>
                <p:cNvCxnSpPr>
                  <a:cxnSpLocks/>
                  <a:stCxn id="56" idx="6"/>
                  <a:endCxn id="49" idx="2"/>
                </p:cNvCxnSpPr>
                <p:nvPr/>
              </p:nvCxnSpPr>
              <p:spPr>
                <a:xfrm flipV="1">
                  <a:off x="6692059" y="2979116"/>
                  <a:ext cx="236059" cy="720893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Arrow Connector 30">
                  <a:extLst>
                    <a:ext uri="{FF2B5EF4-FFF2-40B4-BE49-F238E27FC236}">
                      <a16:creationId xmlns:a16="http://schemas.microsoft.com/office/drawing/2014/main" id="{AD529022-7A35-CA0A-0CA5-4438DB1F2038}"/>
                    </a:ext>
                  </a:extLst>
                </p:cNvPr>
                <p:cNvCxnSpPr>
                  <a:cxnSpLocks/>
                  <a:stCxn id="55" idx="6"/>
                  <a:endCxn id="47" idx="2"/>
                </p:cNvCxnSpPr>
                <p:nvPr/>
              </p:nvCxnSpPr>
              <p:spPr>
                <a:xfrm>
                  <a:off x="6692059" y="3411652"/>
                  <a:ext cx="236059" cy="144178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Arrow Connector 31">
                  <a:extLst>
                    <a:ext uri="{FF2B5EF4-FFF2-40B4-BE49-F238E27FC236}">
                      <a16:creationId xmlns:a16="http://schemas.microsoft.com/office/drawing/2014/main" id="{7D444F85-DF2E-C6CF-AAAD-80DDB022A151}"/>
                    </a:ext>
                  </a:extLst>
                </p:cNvPr>
                <p:cNvCxnSpPr>
                  <a:cxnSpLocks/>
                  <a:stCxn id="54" idx="6"/>
                  <a:endCxn id="49" idx="2"/>
                </p:cNvCxnSpPr>
                <p:nvPr/>
              </p:nvCxnSpPr>
              <p:spPr>
                <a:xfrm flipV="1">
                  <a:off x="6692059" y="2979116"/>
                  <a:ext cx="236059" cy="144179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Arrow Connector 32">
                  <a:extLst>
                    <a:ext uri="{FF2B5EF4-FFF2-40B4-BE49-F238E27FC236}">
                      <a16:creationId xmlns:a16="http://schemas.microsoft.com/office/drawing/2014/main" id="{F4AE2064-308D-99C3-C404-EB6820341C27}"/>
                    </a:ext>
                  </a:extLst>
                </p:cNvPr>
                <p:cNvCxnSpPr>
                  <a:cxnSpLocks/>
                  <a:stCxn id="55" idx="6"/>
                  <a:endCxn id="49" idx="2"/>
                </p:cNvCxnSpPr>
                <p:nvPr/>
              </p:nvCxnSpPr>
              <p:spPr>
                <a:xfrm flipV="1">
                  <a:off x="6692059" y="2979116"/>
                  <a:ext cx="236059" cy="432536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Arrow Connector 33">
                  <a:extLst>
                    <a:ext uri="{FF2B5EF4-FFF2-40B4-BE49-F238E27FC236}">
                      <a16:creationId xmlns:a16="http://schemas.microsoft.com/office/drawing/2014/main" id="{05F2546B-8C05-5D86-B3C2-1F391CE4C9FF}"/>
                    </a:ext>
                  </a:extLst>
                </p:cNvPr>
                <p:cNvCxnSpPr>
                  <a:cxnSpLocks/>
                  <a:stCxn id="54" idx="6"/>
                  <a:endCxn id="47" idx="2"/>
                </p:cNvCxnSpPr>
                <p:nvPr/>
              </p:nvCxnSpPr>
              <p:spPr>
                <a:xfrm>
                  <a:off x="6692059" y="3123295"/>
                  <a:ext cx="236059" cy="432535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Arrow Connector 34">
                  <a:extLst>
                    <a:ext uri="{FF2B5EF4-FFF2-40B4-BE49-F238E27FC236}">
                      <a16:creationId xmlns:a16="http://schemas.microsoft.com/office/drawing/2014/main" id="{39683D53-ADD7-532E-CF2F-EE7B2BC01D10}"/>
                    </a:ext>
                  </a:extLst>
                </p:cNvPr>
                <p:cNvCxnSpPr>
                  <a:cxnSpLocks/>
                  <a:stCxn id="48" idx="6"/>
                  <a:endCxn id="45" idx="2"/>
                </p:cNvCxnSpPr>
                <p:nvPr/>
              </p:nvCxnSpPr>
              <p:spPr>
                <a:xfrm>
                  <a:off x="7108118" y="3267473"/>
                  <a:ext cx="236059" cy="153334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Straight Arrow Connector 35">
                  <a:extLst>
                    <a:ext uri="{FF2B5EF4-FFF2-40B4-BE49-F238E27FC236}">
                      <a16:creationId xmlns:a16="http://schemas.microsoft.com/office/drawing/2014/main" id="{DE004268-160B-29D2-5DFB-1E75C2771702}"/>
                    </a:ext>
                  </a:extLst>
                </p:cNvPr>
                <p:cNvCxnSpPr>
                  <a:cxnSpLocks/>
                  <a:stCxn id="53" idx="6"/>
                  <a:endCxn id="47" idx="2"/>
                </p:cNvCxnSpPr>
                <p:nvPr/>
              </p:nvCxnSpPr>
              <p:spPr>
                <a:xfrm>
                  <a:off x="6692059" y="2834938"/>
                  <a:ext cx="236059" cy="720892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Arrow Connector 36">
                  <a:extLst>
                    <a:ext uri="{FF2B5EF4-FFF2-40B4-BE49-F238E27FC236}">
                      <a16:creationId xmlns:a16="http://schemas.microsoft.com/office/drawing/2014/main" id="{B23AB585-9C35-2329-D940-A4F192880DC3}"/>
                    </a:ext>
                  </a:extLst>
                </p:cNvPr>
                <p:cNvCxnSpPr>
                  <a:cxnSpLocks/>
                  <a:stCxn id="49" idx="6"/>
                  <a:endCxn id="46" idx="2"/>
                </p:cNvCxnSpPr>
                <p:nvPr/>
              </p:nvCxnSpPr>
              <p:spPr>
                <a:xfrm>
                  <a:off x="7108118" y="2979116"/>
                  <a:ext cx="236059" cy="153333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Arrow Connector 37">
                  <a:extLst>
                    <a:ext uri="{FF2B5EF4-FFF2-40B4-BE49-F238E27FC236}">
                      <a16:creationId xmlns:a16="http://schemas.microsoft.com/office/drawing/2014/main" id="{334EE2FD-5248-6E81-B5EE-EFBA18594DF6}"/>
                    </a:ext>
                  </a:extLst>
                </p:cNvPr>
                <p:cNvCxnSpPr>
                  <a:cxnSpLocks/>
                  <a:stCxn id="56" idx="6"/>
                  <a:endCxn id="47" idx="2"/>
                </p:cNvCxnSpPr>
                <p:nvPr/>
              </p:nvCxnSpPr>
              <p:spPr>
                <a:xfrm flipV="1">
                  <a:off x="6692059" y="3555830"/>
                  <a:ext cx="236059" cy="144179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Arrow Connector 38">
                  <a:extLst>
                    <a:ext uri="{FF2B5EF4-FFF2-40B4-BE49-F238E27FC236}">
                      <a16:creationId xmlns:a16="http://schemas.microsoft.com/office/drawing/2014/main" id="{61502D57-B45F-B291-DB2F-31D50EC5F016}"/>
                    </a:ext>
                  </a:extLst>
                </p:cNvPr>
                <p:cNvCxnSpPr>
                  <a:cxnSpLocks/>
                  <a:stCxn id="56" idx="6"/>
                  <a:endCxn id="48" idx="2"/>
                </p:cNvCxnSpPr>
                <p:nvPr/>
              </p:nvCxnSpPr>
              <p:spPr>
                <a:xfrm flipV="1">
                  <a:off x="6692059" y="3267473"/>
                  <a:ext cx="236059" cy="432536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Arrow Connector 39">
                  <a:extLst>
                    <a:ext uri="{FF2B5EF4-FFF2-40B4-BE49-F238E27FC236}">
                      <a16:creationId xmlns:a16="http://schemas.microsoft.com/office/drawing/2014/main" id="{9C03A2F1-8199-D4C7-2D57-23B492DC67C4}"/>
                    </a:ext>
                  </a:extLst>
                </p:cNvPr>
                <p:cNvCxnSpPr>
                  <a:cxnSpLocks/>
                  <a:stCxn id="55" idx="6"/>
                  <a:endCxn id="48" idx="2"/>
                </p:cNvCxnSpPr>
                <p:nvPr/>
              </p:nvCxnSpPr>
              <p:spPr>
                <a:xfrm flipV="1">
                  <a:off x="6692059" y="3267473"/>
                  <a:ext cx="236059" cy="144179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DEF70DD-F9A9-BC12-DA36-6AB1B79DC1E9}"/>
                  </a:ext>
                </a:extLst>
              </p:cNvPr>
              <p:cNvSpPr txBox="1"/>
              <p:nvPr/>
            </p:nvSpPr>
            <p:spPr>
              <a:xfrm>
                <a:off x="5861939" y="2453531"/>
                <a:ext cx="1143134" cy="369332"/>
              </a:xfrm>
              <a:prstGeom prst="rect">
                <a:avLst/>
              </a:prstGeom>
              <a:noFill/>
              <a:ln w="25400"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CH" b="1" dirty="0"/>
                  <a:t>Controller</a:t>
                </a:r>
                <a:endParaRPr lang="en-CH" dirty="0"/>
              </a:p>
            </p:txBody>
          </p:sp>
        </p:grpSp>
      </p:grpSp>
      <p:sp>
        <p:nvSpPr>
          <p:cNvPr id="66" name="Pentagon 65">
            <a:extLst>
              <a:ext uri="{FF2B5EF4-FFF2-40B4-BE49-F238E27FC236}">
                <a16:creationId xmlns:a16="http://schemas.microsoft.com/office/drawing/2014/main" id="{96BFE285-5F27-6790-EC65-29982DFDDB33}"/>
              </a:ext>
            </a:extLst>
          </p:cNvPr>
          <p:cNvSpPr/>
          <p:nvPr/>
        </p:nvSpPr>
        <p:spPr>
          <a:xfrm flipH="1">
            <a:off x="8690519" y="2929672"/>
            <a:ext cx="3501481" cy="557072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tx1"/>
                </a:solidFill>
              </a:rPr>
              <a:t>No computational overhead</a:t>
            </a:r>
          </a:p>
          <a:p>
            <a:pPr algn="ctr"/>
            <a:r>
              <a:rPr lang="en-US" i="1" dirty="0">
                <a:solidFill>
                  <a:schemeClr val="tx1"/>
                </a:solidFill>
              </a:rPr>
              <a:t> </a:t>
            </a:r>
            <a:r>
              <a:rPr lang="en-US" b="1" i="1" dirty="0">
                <a:solidFill>
                  <a:schemeClr val="tx1"/>
                </a:solidFill>
              </a:rPr>
              <a:t>but</a:t>
            </a:r>
            <a:r>
              <a:rPr lang="en-US" i="1" dirty="0">
                <a:solidFill>
                  <a:schemeClr val="tx1"/>
                </a:solidFill>
              </a:rPr>
              <a:t> no guarantees</a:t>
            </a:r>
          </a:p>
        </p:txBody>
      </p:sp>
      <p:sp>
        <p:nvSpPr>
          <p:cNvPr id="68" name="Content Placeholder 2">
            <a:extLst>
              <a:ext uri="{FF2B5EF4-FFF2-40B4-BE49-F238E27FC236}">
                <a16:creationId xmlns:a16="http://schemas.microsoft.com/office/drawing/2014/main" id="{D57CA206-DB92-B29F-471F-8F700826FD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48836" y="1293971"/>
            <a:ext cx="11057009" cy="4923950"/>
          </a:xfrm>
        </p:spPr>
        <p:txBody>
          <a:bodyPr/>
          <a:lstStyle/>
          <a:p>
            <a:r>
              <a:rPr lang="en-US" dirty="0"/>
              <a:t>Use time-varying bounds on the agent’s actions to </a:t>
            </a:r>
            <a:r>
              <a:rPr lang="en-US" b="1" dirty="0"/>
              <a:t>avoid suboptimal state-action pairs</a:t>
            </a:r>
            <a:endParaRPr lang="en-US" dirty="0"/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1DA95DCF-1546-ACA3-7D2C-B2682FA8BAD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49700088"/>
              </p:ext>
            </p:extLst>
          </p:nvPr>
        </p:nvGraphicFramePr>
        <p:xfrm>
          <a:off x="1488419" y="1808390"/>
          <a:ext cx="6262517" cy="39256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7" name="TextBox 56">
            <a:extLst>
              <a:ext uri="{FF2B5EF4-FFF2-40B4-BE49-F238E27FC236}">
                <a16:creationId xmlns:a16="http://schemas.microsoft.com/office/drawing/2014/main" id="{4643E501-D116-0F1A-FFEF-089BF596A0FA}"/>
              </a:ext>
            </a:extLst>
          </p:cNvPr>
          <p:cNvSpPr txBox="1"/>
          <p:nvPr/>
        </p:nvSpPr>
        <p:spPr>
          <a:xfrm rot="16200000">
            <a:off x="-613483" y="3566914"/>
            <a:ext cx="32541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/>
              <a:t>”Days of data” to converge to industrial rule-based performance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F971A46-17ED-01F9-6279-8E7E65A955E9}"/>
              </a:ext>
            </a:extLst>
          </p:cNvPr>
          <p:cNvSpPr txBox="1"/>
          <p:nvPr/>
        </p:nvSpPr>
        <p:spPr>
          <a:xfrm>
            <a:off x="2144806" y="5544743"/>
            <a:ext cx="140641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Classical DRL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1AC1A4CD-A88D-1850-712C-9A1FBEF4E9E8}"/>
              </a:ext>
            </a:extLst>
          </p:cNvPr>
          <p:cNvSpPr txBox="1"/>
          <p:nvPr/>
        </p:nvSpPr>
        <p:spPr>
          <a:xfrm>
            <a:off x="3713463" y="5544743"/>
            <a:ext cx="2137829" cy="36933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accent2"/>
                </a:solidFill>
              </a:rPr>
              <a:t>Reward shaping (RS)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03CDE8-7BA0-F2F7-F159-A48D64A71290}"/>
              </a:ext>
            </a:extLst>
          </p:cNvPr>
          <p:cNvSpPr txBox="1"/>
          <p:nvPr/>
        </p:nvSpPr>
        <p:spPr>
          <a:xfrm rot="5400000">
            <a:off x="4825740" y="3655595"/>
            <a:ext cx="1930079" cy="8803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i="1" dirty="0">
                <a:solidFill>
                  <a:schemeClr val="accent6"/>
                </a:solidFill>
              </a:rPr>
              <a:t>Tighter constraints</a:t>
            </a:r>
          </a:p>
          <a:p>
            <a:pPr algn="ctr">
              <a:lnSpc>
                <a:spcPct val="150000"/>
              </a:lnSpc>
            </a:pPr>
            <a:r>
              <a:rPr lang="en-US" i="1" dirty="0">
                <a:solidFill>
                  <a:schemeClr val="accent6"/>
                </a:solidFill>
              </a:rPr>
              <a:t>More knowledge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903E8C04-D326-5607-44A8-D926F45811EF}"/>
              </a:ext>
            </a:extLst>
          </p:cNvPr>
          <p:cNvCxnSpPr>
            <a:cxnSpLocks/>
          </p:cNvCxnSpPr>
          <p:nvPr/>
        </p:nvCxnSpPr>
        <p:spPr>
          <a:xfrm>
            <a:off x="5750435" y="3120081"/>
            <a:ext cx="1" cy="1958234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21241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AAE5C1-C23A-5682-B1AD-71DA93408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Computationally Efficient RL </a:t>
            </a:r>
            <a:r>
              <a:rPr lang="en-US" baseline="30000" dirty="0"/>
              <a:t>[7]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FA44442-2893-58CE-C1D1-4ED99D1BBB5F}"/>
              </a:ext>
            </a:extLst>
          </p:cNvPr>
          <p:cNvGrpSpPr/>
          <p:nvPr/>
        </p:nvGrpSpPr>
        <p:grpSpPr>
          <a:xfrm>
            <a:off x="10092479" y="255259"/>
            <a:ext cx="1640541" cy="1761565"/>
            <a:chOff x="5614147" y="2649074"/>
            <a:chExt cx="1640541" cy="176156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044CF55-CA4D-E684-902D-4AC64DF7E9EF}"/>
                </a:ext>
              </a:extLst>
            </p:cNvPr>
            <p:cNvSpPr/>
            <p:nvPr/>
          </p:nvSpPr>
          <p:spPr>
            <a:xfrm>
              <a:off x="5614147" y="2649074"/>
              <a:ext cx="1640541" cy="17615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C5BA104-80FE-9C46-FE20-3715702CDB8C}"/>
                </a:ext>
              </a:extLst>
            </p:cNvPr>
            <p:cNvGrpSpPr/>
            <p:nvPr/>
          </p:nvGrpSpPr>
          <p:grpSpPr>
            <a:xfrm>
              <a:off x="5720458" y="2727064"/>
              <a:ext cx="1428177" cy="1498004"/>
              <a:chOff x="5719417" y="2453531"/>
              <a:chExt cx="1428177" cy="1498004"/>
            </a:xfrm>
          </p:grpSpPr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0FE3974A-2AF7-755F-2AE7-08190B2C2E9D}"/>
                  </a:ext>
                </a:extLst>
              </p:cNvPr>
              <p:cNvGrpSpPr/>
              <p:nvPr/>
            </p:nvGrpSpPr>
            <p:grpSpPr>
              <a:xfrm>
                <a:off x="5719417" y="2906464"/>
                <a:ext cx="1428177" cy="1045071"/>
                <a:chOff x="6096000" y="2744938"/>
                <a:chExt cx="1428177" cy="1045071"/>
              </a:xfrm>
            </p:grpSpPr>
            <p:grpSp>
              <p:nvGrpSpPr>
                <p:cNvPr id="10" name="Group 9">
                  <a:extLst>
                    <a:ext uri="{FF2B5EF4-FFF2-40B4-BE49-F238E27FC236}">
                      <a16:creationId xmlns:a16="http://schemas.microsoft.com/office/drawing/2014/main" id="{C9F18E17-E4C7-8EEA-B51F-4F239ECE1F30}"/>
                    </a:ext>
                  </a:extLst>
                </p:cNvPr>
                <p:cNvGrpSpPr/>
                <p:nvPr/>
              </p:nvGrpSpPr>
              <p:grpSpPr>
                <a:xfrm>
                  <a:off x="6096000" y="2744938"/>
                  <a:ext cx="1428177" cy="1045071"/>
                  <a:chOff x="6096000" y="2744938"/>
                  <a:chExt cx="1428177" cy="1045071"/>
                </a:xfrm>
              </p:grpSpPr>
              <p:grpSp>
                <p:nvGrpSpPr>
                  <p:cNvPr id="41" name="Group 40">
                    <a:extLst>
                      <a:ext uri="{FF2B5EF4-FFF2-40B4-BE49-F238E27FC236}">
                        <a16:creationId xmlns:a16="http://schemas.microsoft.com/office/drawing/2014/main" id="{715F12DC-6B82-2A22-DA6B-026E061FA6FD}"/>
                      </a:ext>
                    </a:extLst>
                  </p:cNvPr>
                  <p:cNvGrpSpPr/>
                  <p:nvPr/>
                </p:nvGrpSpPr>
                <p:grpSpPr>
                  <a:xfrm>
                    <a:off x="6512059" y="2744938"/>
                    <a:ext cx="180000" cy="1045071"/>
                    <a:chOff x="6512059" y="2744938"/>
                    <a:chExt cx="180000" cy="1045071"/>
                  </a:xfrm>
                </p:grpSpPr>
                <p:sp>
                  <p:nvSpPr>
                    <p:cNvPr id="53" name="Oval 52">
                      <a:extLst>
                        <a:ext uri="{FF2B5EF4-FFF2-40B4-BE49-F238E27FC236}">
                          <a16:creationId xmlns:a16="http://schemas.microsoft.com/office/drawing/2014/main" id="{8D18ED65-EFC0-69B7-9D49-1C7ED608DCF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12059" y="2744938"/>
                      <a:ext cx="180000" cy="180000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4" name="Oval 53">
                      <a:extLst>
                        <a:ext uri="{FF2B5EF4-FFF2-40B4-BE49-F238E27FC236}">
                          <a16:creationId xmlns:a16="http://schemas.microsoft.com/office/drawing/2014/main" id="{1F60E05B-37CE-E293-5E97-5FB8F61B7A8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12059" y="3033295"/>
                      <a:ext cx="180000" cy="180000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5" name="Oval 54">
                      <a:extLst>
                        <a:ext uri="{FF2B5EF4-FFF2-40B4-BE49-F238E27FC236}">
                          <a16:creationId xmlns:a16="http://schemas.microsoft.com/office/drawing/2014/main" id="{93C6569A-57ED-F162-570B-5E46B6CB2CB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12059" y="3321652"/>
                      <a:ext cx="180000" cy="180000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6" name="Oval 55">
                      <a:extLst>
                        <a:ext uri="{FF2B5EF4-FFF2-40B4-BE49-F238E27FC236}">
                          <a16:creationId xmlns:a16="http://schemas.microsoft.com/office/drawing/2014/main" id="{3CE3F466-CBAE-C5BC-0BB8-1B3FBB52B6E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12059" y="3610009"/>
                      <a:ext cx="180000" cy="180000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42" name="Group 41">
                    <a:extLst>
                      <a:ext uri="{FF2B5EF4-FFF2-40B4-BE49-F238E27FC236}">
                        <a16:creationId xmlns:a16="http://schemas.microsoft.com/office/drawing/2014/main" id="{5A950CC0-1374-E528-BA59-26BFD6CFB104}"/>
                      </a:ext>
                    </a:extLst>
                  </p:cNvPr>
                  <p:cNvGrpSpPr/>
                  <p:nvPr/>
                </p:nvGrpSpPr>
                <p:grpSpPr>
                  <a:xfrm>
                    <a:off x="6096000" y="2889116"/>
                    <a:ext cx="180000" cy="756714"/>
                    <a:chOff x="6096000" y="2909455"/>
                    <a:chExt cx="180000" cy="756714"/>
                  </a:xfrm>
                </p:grpSpPr>
                <p:sp>
                  <p:nvSpPr>
                    <p:cNvPr id="50" name="Oval 49">
                      <a:extLst>
                        <a:ext uri="{FF2B5EF4-FFF2-40B4-BE49-F238E27FC236}">
                          <a16:creationId xmlns:a16="http://schemas.microsoft.com/office/drawing/2014/main" id="{5611629E-2FB8-369B-DCD2-D5AA0F3C696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96000" y="3486169"/>
                      <a:ext cx="180000" cy="180000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1" name="Oval 50">
                      <a:extLst>
                        <a:ext uri="{FF2B5EF4-FFF2-40B4-BE49-F238E27FC236}">
                          <a16:creationId xmlns:a16="http://schemas.microsoft.com/office/drawing/2014/main" id="{4BACB817-6BAB-11E1-A95D-4B9C783C61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96000" y="3197812"/>
                      <a:ext cx="180000" cy="180000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A9AE7ABC-0089-01D9-9266-26DA8D0616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96000" y="2909455"/>
                      <a:ext cx="180000" cy="180000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43" name="Group 42">
                    <a:extLst>
                      <a:ext uri="{FF2B5EF4-FFF2-40B4-BE49-F238E27FC236}">
                        <a16:creationId xmlns:a16="http://schemas.microsoft.com/office/drawing/2014/main" id="{59CFBAB2-E7CA-2CF2-FE34-A55AEEAA9F1E}"/>
                      </a:ext>
                    </a:extLst>
                  </p:cNvPr>
                  <p:cNvGrpSpPr/>
                  <p:nvPr/>
                </p:nvGrpSpPr>
                <p:grpSpPr>
                  <a:xfrm>
                    <a:off x="6928118" y="2889116"/>
                    <a:ext cx="180000" cy="756714"/>
                    <a:chOff x="6512059" y="4763437"/>
                    <a:chExt cx="180000" cy="756714"/>
                  </a:xfrm>
                </p:grpSpPr>
                <p:sp>
                  <p:nvSpPr>
                    <p:cNvPr id="47" name="Oval 46">
                      <a:extLst>
                        <a:ext uri="{FF2B5EF4-FFF2-40B4-BE49-F238E27FC236}">
                          <a16:creationId xmlns:a16="http://schemas.microsoft.com/office/drawing/2014/main" id="{5DFB4FDC-7746-9526-4187-BB4F9E8E770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12059" y="5340151"/>
                      <a:ext cx="180000" cy="180000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8" name="Oval 47">
                      <a:extLst>
                        <a:ext uri="{FF2B5EF4-FFF2-40B4-BE49-F238E27FC236}">
                          <a16:creationId xmlns:a16="http://schemas.microsoft.com/office/drawing/2014/main" id="{745A4E84-3238-24D7-ED6E-B7B87A29BB4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12059" y="5051794"/>
                      <a:ext cx="180000" cy="180000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9" name="Oval 48">
                      <a:extLst>
                        <a:ext uri="{FF2B5EF4-FFF2-40B4-BE49-F238E27FC236}">
                          <a16:creationId xmlns:a16="http://schemas.microsoft.com/office/drawing/2014/main" id="{AFE989D0-869F-8265-3DE3-EC2E38BC1E0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12059" y="4763437"/>
                      <a:ext cx="180000" cy="180000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44" name="Group 43">
                    <a:extLst>
                      <a:ext uri="{FF2B5EF4-FFF2-40B4-BE49-F238E27FC236}">
                        <a16:creationId xmlns:a16="http://schemas.microsoft.com/office/drawing/2014/main" id="{F3E795D2-7F1A-2E8A-C9FE-0B00960E76B9}"/>
                      </a:ext>
                    </a:extLst>
                  </p:cNvPr>
                  <p:cNvGrpSpPr/>
                  <p:nvPr/>
                </p:nvGrpSpPr>
                <p:grpSpPr>
                  <a:xfrm>
                    <a:off x="7344177" y="3042449"/>
                    <a:ext cx="180000" cy="468358"/>
                    <a:chOff x="6512059" y="5628508"/>
                    <a:chExt cx="180000" cy="468358"/>
                  </a:xfrm>
                </p:grpSpPr>
                <p:sp>
                  <p:nvSpPr>
                    <p:cNvPr id="45" name="Oval 44">
                      <a:extLst>
                        <a:ext uri="{FF2B5EF4-FFF2-40B4-BE49-F238E27FC236}">
                          <a16:creationId xmlns:a16="http://schemas.microsoft.com/office/drawing/2014/main" id="{C7355A1D-AE9E-A53B-AC6A-A565D5CD2E1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12059" y="5916866"/>
                      <a:ext cx="180000" cy="180000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6" name="Oval 45">
                      <a:extLst>
                        <a:ext uri="{FF2B5EF4-FFF2-40B4-BE49-F238E27FC236}">
                          <a16:creationId xmlns:a16="http://schemas.microsoft.com/office/drawing/2014/main" id="{F8508BBA-8F0F-64BA-3BC4-8E098C0DEF7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12059" y="5628508"/>
                      <a:ext cx="180000" cy="180000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cxnSp>
              <p:nvCxnSpPr>
                <p:cNvPr id="11" name="Straight Arrow Connector 10">
                  <a:extLst>
                    <a:ext uri="{FF2B5EF4-FFF2-40B4-BE49-F238E27FC236}">
                      <a16:creationId xmlns:a16="http://schemas.microsoft.com/office/drawing/2014/main" id="{A63180B2-1BD4-6049-4BFB-267EB994E0C4}"/>
                    </a:ext>
                  </a:extLst>
                </p:cNvPr>
                <p:cNvCxnSpPr>
                  <a:stCxn id="52" idx="6"/>
                  <a:endCxn id="53" idx="2"/>
                </p:cNvCxnSpPr>
                <p:nvPr/>
              </p:nvCxnSpPr>
              <p:spPr>
                <a:xfrm flipV="1">
                  <a:off x="6276000" y="2834938"/>
                  <a:ext cx="236059" cy="144178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Straight Arrow Connector 11">
                  <a:extLst>
                    <a:ext uri="{FF2B5EF4-FFF2-40B4-BE49-F238E27FC236}">
                      <a16:creationId xmlns:a16="http://schemas.microsoft.com/office/drawing/2014/main" id="{640A231A-9CAF-6947-F5BC-3C4F1B802EBB}"/>
                    </a:ext>
                  </a:extLst>
                </p:cNvPr>
                <p:cNvCxnSpPr>
                  <a:cxnSpLocks/>
                  <a:stCxn id="51" idx="6"/>
                  <a:endCxn id="53" idx="2"/>
                </p:cNvCxnSpPr>
                <p:nvPr/>
              </p:nvCxnSpPr>
              <p:spPr>
                <a:xfrm flipV="1">
                  <a:off x="6276000" y="2834938"/>
                  <a:ext cx="236059" cy="432535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Straight Arrow Connector 12">
                  <a:extLst>
                    <a:ext uri="{FF2B5EF4-FFF2-40B4-BE49-F238E27FC236}">
                      <a16:creationId xmlns:a16="http://schemas.microsoft.com/office/drawing/2014/main" id="{D2044F9B-F1AD-EFCD-02CB-63AC01B517D2}"/>
                    </a:ext>
                  </a:extLst>
                </p:cNvPr>
                <p:cNvCxnSpPr>
                  <a:cxnSpLocks/>
                  <a:stCxn id="50" idx="6"/>
                  <a:endCxn id="54" idx="2"/>
                </p:cNvCxnSpPr>
                <p:nvPr/>
              </p:nvCxnSpPr>
              <p:spPr>
                <a:xfrm flipV="1">
                  <a:off x="6276000" y="3123295"/>
                  <a:ext cx="236059" cy="432535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Straight Arrow Connector 13">
                  <a:extLst>
                    <a:ext uri="{FF2B5EF4-FFF2-40B4-BE49-F238E27FC236}">
                      <a16:creationId xmlns:a16="http://schemas.microsoft.com/office/drawing/2014/main" id="{F0A5CB8F-B611-88F5-6AC5-74779099ABE6}"/>
                    </a:ext>
                  </a:extLst>
                </p:cNvPr>
                <p:cNvCxnSpPr>
                  <a:cxnSpLocks/>
                  <a:stCxn id="51" idx="6"/>
                  <a:endCxn id="56" idx="2"/>
                </p:cNvCxnSpPr>
                <p:nvPr/>
              </p:nvCxnSpPr>
              <p:spPr>
                <a:xfrm>
                  <a:off x="6276000" y="3267473"/>
                  <a:ext cx="236059" cy="432536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Straight Arrow Connector 14">
                  <a:extLst>
                    <a:ext uri="{FF2B5EF4-FFF2-40B4-BE49-F238E27FC236}">
                      <a16:creationId xmlns:a16="http://schemas.microsoft.com/office/drawing/2014/main" id="{62388A6D-05B1-5CD8-EBEB-32824C3A9E8A}"/>
                    </a:ext>
                  </a:extLst>
                </p:cNvPr>
                <p:cNvCxnSpPr>
                  <a:cxnSpLocks/>
                  <a:stCxn id="51" idx="6"/>
                  <a:endCxn id="55" idx="2"/>
                </p:cNvCxnSpPr>
                <p:nvPr/>
              </p:nvCxnSpPr>
              <p:spPr>
                <a:xfrm>
                  <a:off x="6276000" y="3267473"/>
                  <a:ext cx="236059" cy="144179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Straight Arrow Connector 15">
                  <a:extLst>
                    <a:ext uri="{FF2B5EF4-FFF2-40B4-BE49-F238E27FC236}">
                      <a16:creationId xmlns:a16="http://schemas.microsoft.com/office/drawing/2014/main" id="{70215222-1236-B350-416B-67F2158C0A01}"/>
                    </a:ext>
                  </a:extLst>
                </p:cNvPr>
                <p:cNvCxnSpPr>
                  <a:cxnSpLocks/>
                  <a:stCxn id="52" idx="6"/>
                  <a:endCxn id="56" idx="2"/>
                </p:cNvCxnSpPr>
                <p:nvPr/>
              </p:nvCxnSpPr>
              <p:spPr>
                <a:xfrm>
                  <a:off x="6276000" y="2979116"/>
                  <a:ext cx="236059" cy="720893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Straight Arrow Connector 16">
                  <a:extLst>
                    <a:ext uri="{FF2B5EF4-FFF2-40B4-BE49-F238E27FC236}">
                      <a16:creationId xmlns:a16="http://schemas.microsoft.com/office/drawing/2014/main" id="{2B47F504-9DEA-D098-5EDD-722F5163B49B}"/>
                    </a:ext>
                  </a:extLst>
                </p:cNvPr>
                <p:cNvCxnSpPr>
                  <a:cxnSpLocks/>
                  <a:stCxn id="52" idx="6"/>
                  <a:endCxn id="55" idx="2"/>
                </p:cNvCxnSpPr>
                <p:nvPr/>
              </p:nvCxnSpPr>
              <p:spPr>
                <a:xfrm>
                  <a:off x="6276000" y="2979116"/>
                  <a:ext cx="236059" cy="432536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Straight Arrow Connector 17">
                  <a:extLst>
                    <a:ext uri="{FF2B5EF4-FFF2-40B4-BE49-F238E27FC236}">
                      <a16:creationId xmlns:a16="http://schemas.microsoft.com/office/drawing/2014/main" id="{98419221-A067-D2F0-A1CF-D98B1B2A8E69}"/>
                    </a:ext>
                  </a:extLst>
                </p:cNvPr>
                <p:cNvCxnSpPr>
                  <a:cxnSpLocks/>
                  <a:stCxn id="52" idx="6"/>
                  <a:endCxn id="54" idx="2"/>
                </p:cNvCxnSpPr>
                <p:nvPr/>
              </p:nvCxnSpPr>
              <p:spPr>
                <a:xfrm>
                  <a:off x="6276000" y="2979116"/>
                  <a:ext cx="236059" cy="144179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Straight Arrow Connector 18">
                  <a:extLst>
                    <a:ext uri="{FF2B5EF4-FFF2-40B4-BE49-F238E27FC236}">
                      <a16:creationId xmlns:a16="http://schemas.microsoft.com/office/drawing/2014/main" id="{98757E35-801C-4E91-D92E-543263751628}"/>
                    </a:ext>
                  </a:extLst>
                </p:cNvPr>
                <p:cNvCxnSpPr>
                  <a:cxnSpLocks/>
                  <a:stCxn id="48" idx="6"/>
                  <a:endCxn id="46" idx="2"/>
                </p:cNvCxnSpPr>
                <p:nvPr/>
              </p:nvCxnSpPr>
              <p:spPr>
                <a:xfrm flipV="1">
                  <a:off x="7108118" y="3132449"/>
                  <a:ext cx="236059" cy="135024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Straight Arrow Connector 19">
                  <a:extLst>
                    <a:ext uri="{FF2B5EF4-FFF2-40B4-BE49-F238E27FC236}">
                      <a16:creationId xmlns:a16="http://schemas.microsoft.com/office/drawing/2014/main" id="{AB5E5528-5DBE-41A7-DE57-C75949A1351E}"/>
                    </a:ext>
                  </a:extLst>
                </p:cNvPr>
                <p:cNvCxnSpPr>
                  <a:cxnSpLocks/>
                  <a:stCxn id="47" idx="6"/>
                  <a:endCxn id="45" idx="2"/>
                </p:cNvCxnSpPr>
                <p:nvPr/>
              </p:nvCxnSpPr>
              <p:spPr>
                <a:xfrm flipV="1">
                  <a:off x="7108118" y="3420807"/>
                  <a:ext cx="236059" cy="135023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Straight Arrow Connector 20">
                  <a:extLst>
                    <a:ext uri="{FF2B5EF4-FFF2-40B4-BE49-F238E27FC236}">
                      <a16:creationId xmlns:a16="http://schemas.microsoft.com/office/drawing/2014/main" id="{48CD2337-F8E1-85A9-0FFE-8872A005B66C}"/>
                    </a:ext>
                  </a:extLst>
                </p:cNvPr>
                <p:cNvCxnSpPr>
                  <a:cxnSpLocks/>
                  <a:stCxn id="51" idx="6"/>
                  <a:endCxn id="54" idx="2"/>
                </p:cNvCxnSpPr>
                <p:nvPr/>
              </p:nvCxnSpPr>
              <p:spPr>
                <a:xfrm flipV="1">
                  <a:off x="6276000" y="3123295"/>
                  <a:ext cx="236059" cy="144178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Arrow Connector 21">
                  <a:extLst>
                    <a:ext uri="{FF2B5EF4-FFF2-40B4-BE49-F238E27FC236}">
                      <a16:creationId xmlns:a16="http://schemas.microsoft.com/office/drawing/2014/main" id="{CD75FF56-A11A-9002-396C-AF05D6672288}"/>
                    </a:ext>
                  </a:extLst>
                </p:cNvPr>
                <p:cNvCxnSpPr>
                  <a:cxnSpLocks/>
                  <a:stCxn id="54" idx="6"/>
                  <a:endCxn id="48" idx="2"/>
                </p:cNvCxnSpPr>
                <p:nvPr/>
              </p:nvCxnSpPr>
              <p:spPr>
                <a:xfrm>
                  <a:off x="6692059" y="3123295"/>
                  <a:ext cx="236059" cy="144178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Straight Arrow Connector 22">
                  <a:extLst>
                    <a:ext uri="{FF2B5EF4-FFF2-40B4-BE49-F238E27FC236}">
                      <a16:creationId xmlns:a16="http://schemas.microsoft.com/office/drawing/2014/main" id="{32A4D989-3C85-2223-63BF-16657638097D}"/>
                    </a:ext>
                  </a:extLst>
                </p:cNvPr>
                <p:cNvCxnSpPr>
                  <a:cxnSpLocks/>
                  <a:stCxn id="53" idx="6"/>
                  <a:endCxn id="48" idx="2"/>
                </p:cNvCxnSpPr>
                <p:nvPr/>
              </p:nvCxnSpPr>
              <p:spPr>
                <a:xfrm>
                  <a:off x="6692059" y="2834938"/>
                  <a:ext cx="236059" cy="432535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Arrow Connector 23">
                  <a:extLst>
                    <a:ext uri="{FF2B5EF4-FFF2-40B4-BE49-F238E27FC236}">
                      <a16:creationId xmlns:a16="http://schemas.microsoft.com/office/drawing/2014/main" id="{BECCB781-9037-0567-37DC-B6A7149038BF}"/>
                    </a:ext>
                  </a:extLst>
                </p:cNvPr>
                <p:cNvCxnSpPr>
                  <a:cxnSpLocks/>
                  <a:stCxn id="53" idx="6"/>
                  <a:endCxn id="49" idx="2"/>
                </p:cNvCxnSpPr>
                <p:nvPr/>
              </p:nvCxnSpPr>
              <p:spPr>
                <a:xfrm>
                  <a:off x="6692059" y="2834938"/>
                  <a:ext cx="236059" cy="144178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Straight Arrow Connector 24">
                  <a:extLst>
                    <a:ext uri="{FF2B5EF4-FFF2-40B4-BE49-F238E27FC236}">
                      <a16:creationId xmlns:a16="http://schemas.microsoft.com/office/drawing/2014/main" id="{0001AFF1-0096-770F-863E-A20429716B4A}"/>
                    </a:ext>
                  </a:extLst>
                </p:cNvPr>
                <p:cNvCxnSpPr>
                  <a:cxnSpLocks/>
                  <a:stCxn id="50" idx="6"/>
                  <a:endCxn id="56" idx="2"/>
                </p:cNvCxnSpPr>
                <p:nvPr/>
              </p:nvCxnSpPr>
              <p:spPr>
                <a:xfrm>
                  <a:off x="6276000" y="3555830"/>
                  <a:ext cx="236059" cy="144179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Arrow Connector 25">
                  <a:extLst>
                    <a:ext uri="{FF2B5EF4-FFF2-40B4-BE49-F238E27FC236}">
                      <a16:creationId xmlns:a16="http://schemas.microsoft.com/office/drawing/2014/main" id="{7FA5F6C5-E9C5-29BC-BE37-9DA242CF6FE2}"/>
                    </a:ext>
                  </a:extLst>
                </p:cNvPr>
                <p:cNvCxnSpPr>
                  <a:cxnSpLocks/>
                  <a:stCxn id="50" idx="6"/>
                  <a:endCxn id="55" idx="2"/>
                </p:cNvCxnSpPr>
                <p:nvPr/>
              </p:nvCxnSpPr>
              <p:spPr>
                <a:xfrm flipV="1">
                  <a:off x="6276000" y="3411652"/>
                  <a:ext cx="236059" cy="144178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Arrow Connector 26">
                  <a:extLst>
                    <a:ext uri="{FF2B5EF4-FFF2-40B4-BE49-F238E27FC236}">
                      <a16:creationId xmlns:a16="http://schemas.microsoft.com/office/drawing/2014/main" id="{527F3C59-59BD-3568-3E1A-1D6263730760}"/>
                    </a:ext>
                  </a:extLst>
                </p:cNvPr>
                <p:cNvCxnSpPr>
                  <a:cxnSpLocks/>
                  <a:stCxn id="49" idx="6"/>
                  <a:endCxn id="45" idx="2"/>
                </p:cNvCxnSpPr>
                <p:nvPr/>
              </p:nvCxnSpPr>
              <p:spPr>
                <a:xfrm>
                  <a:off x="7108118" y="2979116"/>
                  <a:ext cx="236059" cy="441691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Arrow Connector 27">
                  <a:extLst>
                    <a:ext uri="{FF2B5EF4-FFF2-40B4-BE49-F238E27FC236}">
                      <a16:creationId xmlns:a16="http://schemas.microsoft.com/office/drawing/2014/main" id="{A01D0EFA-B1AC-6A08-BD87-4897E301C6C0}"/>
                    </a:ext>
                  </a:extLst>
                </p:cNvPr>
                <p:cNvCxnSpPr>
                  <a:cxnSpLocks/>
                  <a:stCxn id="47" idx="6"/>
                  <a:endCxn id="46" idx="2"/>
                </p:cNvCxnSpPr>
                <p:nvPr/>
              </p:nvCxnSpPr>
              <p:spPr>
                <a:xfrm flipV="1">
                  <a:off x="7108118" y="3132449"/>
                  <a:ext cx="236059" cy="423381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Arrow Connector 28">
                  <a:extLst>
                    <a:ext uri="{FF2B5EF4-FFF2-40B4-BE49-F238E27FC236}">
                      <a16:creationId xmlns:a16="http://schemas.microsoft.com/office/drawing/2014/main" id="{459A2D8A-2107-F23C-9AAF-7692FECFEDB4}"/>
                    </a:ext>
                  </a:extLst>
                </p:cNvPr>
                <p:cNvCxnSpPr>
                  <a:cxnSpLocks/>
                  <a:stCxn id="50" idx="6"/>
                  <a:endCxn id="53" idx="2"/>
                </p:cNvCxnSpPr>
                <p:nvPr/>
              </p:nvCxnSpPr>
              <p:spPr>
                <a:xfrm flipV="1">
                  <a:off x="6276000" y="2834938"/>
                  <a:ext cx="236059" cy="720892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Arrow Connector 29">
                  <a:extLst>
                    <a:ext uri="{FF2B5EF4-FFF2-40B4-BE49-F238E27FC236}">
                      <a16:creationId xmlns:a16="http://schemas.microsoft.com/office/drawing/2014/main" id="{626C5FA8-F0C8-7D71-B397-7AE7FB92A299}"/>
                    </a:ext>
                  </a:extLst>
                </p:cNvPr>
                <p:cNvCxnSpPr>
                  <a:cxnSpLocks/>
                  <a:stCxn id="56" idx="6"/>
                  <a:endCxn id="49" idx="2"/>
                </p:cNvCxnSpPr>
                <p:nvPr/>
              </p:nvCxnSpPr>
              <p:spPr>
                <a:xfrm flipV="1">
                  <a:off x="6692059" y="2979116"/>
                  <a:ext cx="236059" cy="720893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Arrow Connector 30">
                  <a:extLst>
                    <a:ext uri="{FF2B5EF4-FFF2-40B4-BE49-F238E27FC236}">
                      <a16:creationId xmlns:a16="http://schemas.microsoft.com/office/drawing/2014/main" id="{AD529022-7A35-CA0A-0CA5-4438DB1F2038}"/>
                    </a:ext>
                  </a:extLst>
                </p:cNvPr>
                <p:cNvCxnSpPr>
                  <a:cxnSpLocks/>
                  <a:stCxn id="55" idx="6"/>
                  <a:endCxn id="47" idx="2"/>
                </p:cNvCxnSpPr>
                <p:nvPr/>
              </p:nvCxnSpPr>
              <p:spPr>
                <a:xfrm>
                  <a:off x="6692059" y="3411652"/>
                  <a:ext cx="236059" cy="144178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Arrow Connector 31">
                  <a:extLst>
                    <a:ext uri="{FF2B5EF4-FFF2-40B4-BE49-F238E27FC236}">
                      <a16:creationId xmlns:a16="http://schemas.microsoft.com/office/drawing/2014/main" id="{7D444F85-DF2E-C6CF-AAAD-80DDB022A151}"/>
                    </a:ext>
                  </a:extLst>
                </p:cNvPr>
                <p:cNvCxnSpPr>
                  <a:cxnSpLocks/>
                  <a:stCxn id="54" idx="6"/>
                  <a:endCxn id="49" idx="2"/>
                </p:cNvCxnSpPr>
                <p:nvPr/>
              </p:nvCxnSpPr>
              <p:spPr>
                <a:xfrm flipV="1">
                  <a:off x="6692059" y="2979116"/>
                  <a:ext cx="236059" cy="144179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Arrow Connector 32">
                  <a:extLst>
                    <a:ext uri="{FF2B5EF4-FFF2-40B4-BE49-F238E27FC236}">
                      <a16:creationId xmlns:a16="http://schemas.microsoft.com/office/drawing/2014/main" id="{F4AE2064-308D-99C3-C404-EB6820341C27}"/>
                    </a:ext>
                  </a:extLst>
                </p:cNvPr>
                <p:cNvCxnSpPr>
                  <a:cxnSpLocks/>
                  <a:stCxn id="55" idx="6"/>
                  <a:endCxn id="49" idx="2"/>
                </p:cNvCxnSpPr>
                <p:nvPr/>
              </p:nvCxnSpPr>
              <p:spPr>
                <a:xfrm flipV="1">
                  <a:off x="6692059" y="2979116"/>
                  <a:ext cx="236059" cy="432536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Arrow Connector 33">
                  <a:extLst>
                    <a:ext uri="{FF2B5EF4-FFF2-40B4-BE49-F238E27FC236}">
                      <a16:creationId xmlns:a16="http://schemas.microsoft.com/office/drawing/2014/main" id="{05F2546B-8C05-5D86-B3C2-1F391CE4C9FF}"/>
                    </a:ext>
                  </a:extLst>
                </p:cNvPr>
                <p:cNvCxnSpPr>
                  <a:cxnSpLocks/>
                  <a:stCxn id="54" idx="6"/>
                  <a:endCxn id="47" idx="2"/>
                </p:cNvCxnSpPr>
                <p:nvPr/>
              </p:nvCxnSpPr>
              <p:spPr>
                <a:xfrm>
                  <a:off x="6692059" y="3123295"/>
                  <a:ext cx="236059" cy="432535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Arrow Connector 34">
                  <a:extLst>
                    <a:ext uri="{FF2B5EF4-FFF2-40B4-BE49-F238E27FC236}">
                      <a16:creationId xmlns:a16="http://schemas.microsoft.com/office/drawing/2014/main" id="{39683D53-ADD7-532E-CF2F-EE7B2BC01D10}"/>
                    </a:ext>
                  </a:extLst>
                </p:cNvPr>
                <p:cNvCxnSpPr>
                  <a:cxnSpLocks/>
                  <a:stCxn id="48" idx="6"/>
                  <a:endCxn id="45" idx="2"/>
                </p:cNvCxnSpPr>
                <p:nvPr/>
              </p:nvCxnSpPr>
              <p:spPr>
                <a:xfrm>
                  <a:off x="7108118" y="3267473"/>
                  <a:ext cx="236059" cy="153334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Straight Arrow Connector 35">
                  <a:extLst>
                    <a:ext uri="{FF2B5EF4-FFF2-40B4-BE49-F238E27FC236}">
                      <a16:creationId xmlns:a16="http://schemas.microsoft.com/office/drawing/2014/main" id="{DE004268-160B-29D2-5DFB-1E75C2771702}"/>
                    </a:ext>
                  </a:extLst>
                </p:cNvPr>
                <p:cNvCxnSpPr>
                  <a:cxnSpLocks/>
                  <a:stCxn id="53" idx="6"/>
                  <a:endCxn id="47" idx="2"/>
                </p:cNvCxnSpPr>
                <p:nvPr/>
              </p:nvCxnSpPr>
              <p:spPr>
                <a:xfrm>
                  <a:off x="6692059" y="2834938"/>
                  <a:ext cx="236059" cy="720892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Arrow Connector 36">
                  <a:extLst>
                    <a:ext uri="{FF2B5EF4-FFF2-40B4-BE49-F238E27FC236}">
                      <a16:creationId xmlns:a16="http://schemas.microsoft.com/office/drawing/2014/main" id="{B23AB585-9C35-2329-D940-A4F192880DC3}"/>
                    </a:ext>
                  </a:extLst>
                </p:cNvPr>
                <p:cNvCxnSpPr>
                  <a:cxnSpLocks/>
                  <a:stCxn id="49" idx="6"/>
                  <a:endCxn id="46" idx="2"/>
                </p:cNvCxnSpPr>
                <p:nvPr/>
              </p:nvCxnSpPr>
              <p:spPr>
                <a:xfrm>
                  <a:off x="7108118" y="2979116"/>
                  <a:ext cx="236059" cy="153333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Arrow Connector 37">
                  <a:extLst>
                    <a:ext uri="{FF2B5EF4-FFF2-40B4-BE49-F238E27FC236}">
                      <a16:creationId xmlns:a16="http://schemas.microsoft.com/office/drawing/2014/main" id="{334EE2FD-5248-6E81-B5EE-EFBA18594DF6}"/>
                    </a:ext>
                  </a:extLst>
                </p:cNvPr>
                <p:cNvCxnSpPr>
                  <a:cxnSpLocks/>
                  <a:stCxn id="56" idx="6"/>
                  <a:endCxn id="47" idx="2"/>
                </p:cNvCxnSpPr>
                <p:nvPr/>
              </p:nvCxnSpPr>
              <p:spPr>
                <a:xfrm flipV="1">
                  <a:off x="6692059" y="3555830"/>
                  <a:ext cx="236059" cy="144179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Arrow Connector 38">
                  <a:extLst>
                    <a:ext uri="{FF2B5EF4-FFF2-40B4-BE49-F238E27FC236}">
                      <a16:creationId xmlns:a16="http://schemas.microsoft.com/office/drawing/2014/main" id="{61502D57-B45F-B291-DB2F-31D50EC5F016}"/>
                    </a:ext>
                  </a:extLst>
                </p:cNvPr>
                <p:cNvCxnSpPr>
                  <a:cxnSpLocks/>
                  <a:stCxn id="56" idx="6"/>
                  <a:endCxn id="48" idx="2"/>
                </p:cNvCxnSpPr>
                <p:nvPr/>
              </p:nvCxnSpPr>
              <p:spPr>
                <a:xfrm flipV="1">
                  <a:off x="6692059" y="3267473"/>
                  <a:ext cx="236059" cy="432536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Arrow Connector 39">
                  <a:extLst>
                    <a:ext uri="{FF2B5EF4-FFF2-40B4-BE49-F238E27FC236}">
                      <a16:creationId xmlns:a16="http://schemas.microsoft.com/office/drawing/2014/main" id="{9C03A2F1-8199-D4C7-2D57-23B492DC67C4}"/>
                    </a:ext>
                  </a:extLst>
                </p:cNvPr>
                <p:cNvCxnSpPr>
                  <a:cxnSpLocks/>
                  <a:stCxn id="55" idx="6"/>
                  <a:endCxn id="48" idx="2"/>
                </p:cNvCxnSpPr>
                <p:nvPr/>
              </p:nvCxnSpPr>
              <p:spPr>
                <a:xfrm flipV="1">
                  <a:off x="6692059" y="3267473"/>
                  <a:ext cx="236059" cy="144179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DEF70DD-F9A9-BC12-DA36-6AB1B79DC1E9}"/>
                  </a:ext>
                </a:extLst>
              </p:cNvPr>
              <p:cNvSpPr txBox="1"/>
              <p:nvPr/>
            </p:nvSpPr>
            <p:spPr>
              <a:xfrm>
                <a:off x="5861939" y="2453531"/>
                <a:ext cx="1143134" cy="369332"/>
              </a:xfrm>
              <a:prstGeom prst="rect">
                <a:avLst/>
              </a:prstGeom>
              <a:noFill/>
              <a:ln w="25400"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CH" b="1" dirty="0"/>
                  <a:t>Controller</a:t>
                </a:r>
                <a:endParaRPr lang="en-CH" dirty="0"/>
              </a:p>
            </p:txBody>
          </p:sp>
        </p:grpSp>
      </p:grpSp>
      <p:sp>
        <p:nvSpPr>
          <p:cNvPr id="66" name="Pentagon 65">
            <a:extLst>
              <a:ext uri="{FF2B5EF4-FFF2-40B4-BE49-F238E27FC236}">
                <a16:creationId xmlns:a16="http://schemas.microsoft.com/office/drawing/2014/main" id="{96BFE285-5F27-6790-EC65-29982DFDDB33}"/>
              </a:ext>
            </a:extLst>
          </p:cNvPr>
          <p:cNvSpPr/>
          <p:nvPr/>
        </p:nvSpPr>
        <p:spPr>
          <a:xfrm flipH="1">
            <a:off x="8690519" y="2929672"/>
            <a:ext cx="3501481" cy="557072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tx1"/>
                </a:solidFill>
              </a:rPr>
              <a:t>No computational overhead</a:t>
            </a:r>
          </a:p>
          <a:p>
            <a:pPr algn="ctr"/>
            <a:r>
              <a:rPr lang="en-US" i="1" dirty="0">
                <a:solidFill>
                  <a:schemeClr val="tx1"/>
                </a:solidFill>
              </a:rPr>
              <a:t> </a:t>
            </a:r>
            <a:r>
              <a:rPr lang="en-US" b="1" i="1" dirty="0">
                <a:solidFill>
                  <a:schemeClr val="tx1"/>
                </a:solidFill>
              </a:rPr>
              <a:t>but</a:t>
            </a:r>
            <a:r>
              <a:rPr lang="en-US" i="1" dirty="0">
                <a:solidFill>
                  <a:schemeClr val="tx1"/>
                </a:solidFill>
              </a:rPr>
              <a:t> no guarantees</a:t>
            </a:r>
          </a:p>
        </p:txBody>
      </p:sp>
      <p:sp>
        <p:nvSpPr>
          <p:cNvPr id="68" name="Content Placeholder 2">
            <a:extLst>
              <a:ext uri="{FF2B5EF4-FFF2-40B4-BE49-F238E27FC236}">
                <a16:creationId xmlns:a16="http://schemas.microsoft.com/office/drawing/2014/main" id="{D57CA206-DB92-B29F-471F-8F700826FD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48836" y="1293971"/>
            <a:ext cx="11057009" cy="4923950"/>
          </a:xfrm>
        </p:spPr>
        <p:txBody>
          <a:bodyPr/>
          <a:lstStyle/>
          <a:p>
            <a:r>
              <a:rPr lang="en-US" dirty="0"/>
              <a:t>Use time-varying bounds on the agent’s actions to </a:t>
            </a:r>
            <a:r>
              <a:rPr lang="en-US" b="1" dirty="0"/>
              <a:t>avoid suboptimal state-action pairs</a:t>
            </a:r>
            <a:endParaRPr lang="en-US" dirty="0"/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1DA95DCF-1546-ACA3-7D2C-B2682FA8BAD9}"/>
              </a:ext>
            </a:extLst>
          </p:cNvPr>
          <p:cNvGraphicFramePr/>
          <p:nvPr/>
        </p:nvGraphicFramePr>
        <p:xfrm>
          <a:off x="1488419" y="1808390"/>
          <a:ext cx="6262517" cy="39256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7" name="TextBox 56">
            <a:extLst>
              <a:ext uri="{FF2B5EF4-FFF2-40B4-BE49-F238E27FC236}">
                <a16:creationId xmlns:a16="http://schemas.microsoft.com/office/drawing/2014/main" id="{4643E501-D116-0F1A-FFEF-089BF596A0FA}"/>
              </a:ext>
            </a:extLst>
          </p:cNvPr>
          <p:cNvSpPr txBox="1"/>
          <p:nvPr/>
        </p:nvSpPr>
        <p:spPr>
          <a:xfrm rot="16200000">
            <a:off x="-613483" y="3566914"/>
            <a:ext cx="32541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/>
              <a:t>”Days of data” to converge to industrial rule-based performance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F971A46-17ED-01F9-6279-8E7E65A955E9}"/>
              </a:ext>
            </a:extLst>
          </p:cNvPr>
          <p:cNvSpPr txBox="1"/>
          <p:nvPr/>
        </p:nvSpPr>
        <p:spPr>
          <a:xfrm>
            <a:off x="2144806" y="5544743"/>
            <a:ext cx="140641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Classical DRL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1AC1A4CD-A88D-1850-712C-9A1FBEF4E9E8}"/>
              </a:ext>
            </a:extLst>
          </p:cNvPr>
          <p:cNvSpPr txBox="1"/>
          <p:nvPr/>
        </p:nvSpPr>
        <p:spPr>
          <a:xfrm>
            <a:off x="3713463" y="5544743"/>
            <a:ext cx="2137829" cy="36933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accent2"/>
                </a:solidFill>
              </a:rPr>
              <a:t>Reward shaping (RS)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03CDE8-7BA0-F2F7-F159-A48D64A71290}"/>
              </a:ext>
            </a:extLst>
          </p:cNvPr>
          <p:cNvSpPr txBox="1"/>
          <p:nvPr/>
        </p:nvSpPr>
        <p:spPr>
          <a:xfrm rot="5400000">
            <a:off x="4825740" y="3655595"/>
            <a:ext cx="1930079" cy="8803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i="1" dirty="0">
                <a:solidFill>
                  <a:schemeClr val="accent6"/>
                </a:solidFill>
              </a:rPr>
              <a:t>Tighter constraints</a:t>
            </a:r>
          </a:p>
          <a:p>
            <a:pPr algn="ctr">
              <a:lnSpc>
                <a:spcPct val="150000"/>
              </a:lnSpc>
            </a:pPr>
            <a:r>
              <a:rPr lang="en-US" i="1" dirty="0">
                <a:solidFill>
                  <a:schemeClr val="accent6"/>
                </a:solidFill>
              </a:rPr>
              <a:t>More knowledge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903E8C04-D326-5607-44A8-D926F45811EF}"/>
              </a:ext>
            </a:extLst>
          </p:cNvPr>
          <p:cNvCxnSpPr>
            <a:cxnSpLocks/>
          </p:cNvCxnSpPr>
          <p:nvPr/>
        </p:nvCxnSpPr>
        <p:spPr>
          <a:xfrm>
            <a:off x="5750435" y="3120081"/>
            <a:ext cx="1" cy="1958234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97712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305F9978-BA15-4957-5262-E09B1DEAB6C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20907516"/>
              </p:ext>
            </p:extLst>
          </p:nvPr>
        </p:nvGraphicFramePr>
        <p:xfrm>
          <a:off x="1488419" y="1808390"/>
          <a:ext cx="6262517" cy="39256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CAAAE5C1-C23A-5682-B1AD-71DA93408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Computationally Efficient RL </a:t>
            </a:r>
            <a:r>
              <a:rPr lang="en-US" baseline="30000" dirty="0"/>
              <a:t>[7]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FA44442-2893-58CE-C1D1-4ED99D1BBB5F}"/>
              </a:ext>
            </a:extLst>
          </p:cNvPr>
          <p:cNvGrpSpPr/>
          <p:nvPr/>
        </p:nvGrpSpPr>
        <p:grpSpPr>
          <a:xfrm>
            <a:off x="10092479" y="255259"/>
            <a:ext cx="1640541" cy="1761565"/>
            <a:chOff x="5614147" y="2649074"/>
            <a:chExt cx="1640541" cy="176156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044CF55-CA4D-E684-902D-4AC64DF7E9EF}"/>
                </a:ext>
              </a:extLst>
            </p:cNvPr>
            <p:cNvSpPr/>
            <p:nvPr/>
          </p:nvSpPr>
          <p:spPr>
            <a:xfrm>
              <a:off x="5614147" y="2649074"/>
              <a:ext cx="1640541" cy="17615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C5BA104-80FE-9C46-FE20-3715702CDB8C}"/>
                </a:ext>
              </a:extLst>
            </p:cNvPr>
            <p:cNvGrpSpPr/>
            <p:nvPr/>
          </p:nvGrpSpPr>
          <p:grpSpPr>
            <a:xfrm>
              <a:off x="5720458" y="2727064"/>
              <a:ext cx="1428177" cy="1498004"/>
              <a:chOff x="5719417" y="2453531"/>
              <a:chExt cx="1428177" cy="1498004"/>
            </a:xfrm>
          </p:grpSpPr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0FE3974A-2AF7-755F-2AE7-08190B2C2E9D}"/>
                  </a:ext>
                </a:extLst>
              </p:cNvPr>
              <p:cNvGrpSpPr/>
              <p:nvPr/>
            </p:nvGrpSpPr>
            <p:grpSpPr>
              <a:xfrm>
                <a:off x="5719417" y="2906464"/>
                <a:ext cx="1428177" cy="1045071"/>
                <a:chOff x="6096000" y="2744938"/>
                <a:chExt cx="1428177" cy="1045071"/>
              </a:xfrm>
            </p:grpSpPr>
            <p:grpSp>
              <p:nvGrpSpPr>
                <p:cNvPr id="10" name="Group 9">
                  <a:extLst>
                    <a:ext uri="{FF2B5EF4-FFF2-40B4-BE49-F238E27FC236}">
                      <a16:creationId xmlns:a16="http://schemas.microsoft.com/office/drawing/2014/main" id="{C9F18E17-E4C7-8EEA-B51F-4F239ECE1F30}"/>
                    </a:ext>
                  </a:extLst>
                </p:cNvPr>
                <p:cNvGrpSpPr/>
                <p:nvPr/>
              </p:nvGrpSpPr>
              <p:grpSpPr>
                <a:xfrm>
                  <a:off x="6096000" y="2744938"/>
                  <a:ext cx="1428177" cy="1045071"/>
                  <a:chOff x="6096000" y="2744938"/>
                  <a:chExt cx="1428177" cy="1045071"/>
                </a:xfrm>
              </p:grpSpPr>
              <p:grpSp>
                <p:nvGrpSpPr>
                  <p:cNvPr id="41" name="Group 40">
                    <a:extLst>
                      <a:ext uri="{FF2B5EF4-FFF2-40B4-BE49-F238E27FC236}">
                        <a16:creationId xmlns:a16="http://schemas.microsoft.com/office/drawing/2014/main" id="{715F12DC-6B82-2A22-DA6B-026E061FA6FD}"/>
                      </a:ext>
                    </a:extLst>
                  </p:cNvPr>
                  <p:cNvGrpSpPr/>
                  <p:nvPr/>
                </p:nvGrpSpPr>
                <p:grpSpPr>
                  <a:xfrm>
                    <a:off x="6512059" y="2744938"/>
                    <a:ext cx="180000" cy="1045071"/>
                    <a:chOff x="6512059" y="2744938"/>
                    <a:chExt cx="180000" cy="1045071"/>
                  </a:xfrm>
                </p:grpSpPr>
                <p:sp>
                  <p:nvSpPr>
                    <p:cNvPr id="53" name="Oval 52">
                      <a:extLst>
                        <a:ext uri="{FF2B5EF4-FFF2-40B4-BE49-F238E27FC236}">
                          <a16:creationId xmlns:a16="http://schemas.microsoft.com/office/drawing/2014/main" id="{8D18ED65-EFC0-69B7-9D49-1C7ED608DCF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12059" y="2744938"/>
                      <a:ext cx="180000" cy="180000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4" name="Oval 53">
                      <a:extLst>
                        <a:ext uri="{FF2B5EF4-FFF2-40B4-BE49-F238E27FC236}">
                          <a16:creationId xmlns:a16="http://schemas.microsoft.com/office/drawing/2014/main" id="{1F60E05B-37CE-E293-5E97-5FB8F61B7A8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12059" y="3033295"/>
                      <a:ext cx="180000" cy="180000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5" name="Oval 54">
                      <a:extLst>
                        <a:ext uri="{FF2B5EF4-FFF2-40B4-BE49-F238E27FC236}">
                          <a16:creationId xmlns:a16="http://schemas.microsoft.com/office/drawing/2014/main" id="{93C6569A-57ED-F162-570B-5E46B6CB2CB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12059" y="3321652"/>
                      <a:ext cx="180000" cy="180000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6" name="Oval 55">
                      <a:extLst>
                        <a:ext uri="{FF2B5EF4-FFF2-40B4-BE49-F238E27FC236}">
                          <a16:creationId xmlns:a16="http://schemas.microsoft.com/office/drawing/2014/main" id="{3CE3F466-CBAE-C5BC-0BB8-1B3FBB52B6E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12059" y="3610009"/>
                      <a:ext cx="180000" cy="180000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42" name="Group 41">
                    <a:extLst>
                      <a:ext uri="{FF2B5EF4-FFF2-40B4-BE49-F238E27FC236}">
                        <a16:creationId xmlns:a16="http://schemas.microsoft.com/office/drawing/2014/main" id="{5A950CC0-1374-E528-BA59-26BFD6CFB104}"/>
                      </a:ext>
                    </a:extLst>
                  </p:cNvPr>
                  <p:cNvGrpSpPr/>
                  <p:nvPr/>
                </p:nvGrpSpPr>
                <p:grpSpPr>
                  <a:xfrm>
                    <a:off x="6096000" y="2889116"/>
                    <a:ext cx="180000" cy="756714"/>
                    <a:chOff x="6096000" y="2909455"/>
                    <a:chExt cx="180000" cy="756714"/>
                  </a:xfrm>
                </p:grpSpPr>
                <p:sp>
                  <p:nvSpPr>
                    <p:cNvPr id="50" name="Oval 49">
                      <a:extLst>
                        <a:ext uri="{FF2B5EF4-FFF2-40B4-BE49-F238E27FC236}">
                          <a16:creationId xmlns:a16="http://schemas.microsoft.com/office/drawing/2014/main" id="{5611629E-2FB8-369B-DCD2-D5AA0F3C696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96000" y="3486169"/>
                      <a:ext cx="180000" cy="180000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1" name="Oval 50">
                      <a:extLst>
                        <a:ext uri="{FF2B5EF4-FFF2-40B4-BE49-F238E27FC236}">
                          <a16:creationId xmlns:a16="http://schemas.microsoft.com/office/drawing/2014/main" id="{4BACB817-6BAB-11E1-A95D-4B9C783C61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96000" y="3197812"/>
                      <a:ext cx="180000" cy="180000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A9AE7ABC-0089-01D9-9266-26DA8D0616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96000" y="2909455"/>
                      <a:ext cx="180000" cy="180000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43" name="Group 42">
                    <a:extLst>
                      <a:ext uri="{FF2B5EF4-FFF2-40B4-BE49-F238E27FC236}">
                        <a16:creationId xmlns:a16="http://schemas.microsoft.com/office/drawing/2014/main" id="{59CFBAB2-E7CA-2CF2-FE34-A55AEEAA9F1E}"/>
                      </a:ext>
                    </a:extLst>
                  </p:cNvPr>
                  <p:cNvGrpSpPr/>
                  <p:nvPr/>
                </p:nvGrpSpPr>
                <p:grpSpPr>
                  <a:xfrm>
                    <a:off x="6928118" y="2889116"/>
                    <a:ext cx="180000" cy="756714"/>
                    <a:chOff x="6512059" y="4763437"/>
                    <a:chExt cx="180000" cy="756714"/>
                  </a:xfrm>
                </p:grpSpPr>
                <p:sp>
                  <p:nvSpPr>
                    <p:cNvPr id="47" name="Oval 46">
                      <a:extLst>
                        <a:ext uri="{FF2B5EF4-FFF2-40B4-BE49-F238E27FC236}">
                          <a16:creationId xmlns:a16="http://schemas.microsoft.com/office/drawing/2014/main" id="{5DFB4FDC-7746-9526-4187-BB4F9E8E770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12059" y="5340151"/>
                      <a:ext cx="180000" cy="180000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8" name="Oval 47">
                      <a:extLst>
                        <a:ext uri="{FF2B5EF4-FFF2-40B4-BE49-F238E27FC236}">
                          <a16:creationId xmlns:a16="http://schemas.microsoft.com/office/drawing/2014/main" id="{745A4E84-3238-24D7-ED6E-B7B87A29BB4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12059" y="5051794"/>
                      <a:ext cx="180000" cy="180000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9" name="Oval 48">
                      <a:extLst>
                        <a:ext uri="{FF2B5EF4-FFF2-40B4-BE49-F238E27FC236}">
                          <a16:creationId xmlns:a16="http://schemas.microsoft.com/office/drawing/2014/main" id="{AFE989D0-869F-8265-3DE3-EC2E38BC1E0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12059" y="4763437"/>
                      <a:ext cx="180000" cy="180000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44" name="Group 43">
                    <a:extLst>
                      <a:ext uri="{FF2B5EF4-FFF2-40B4-BE49-F238E27FC236}">
                        <a16:creationId xmlns:a16="http://schemas.microsoft.com/office/drawing/2014/main" id="{F3E795D2-7F1A-2E8A-C9FE-0B00960E76B9}"/>
                      </a:ext>
                    </a:extLst>
                  </p:cNvPr>
                  <p:cNvGrpSpPr/>
                  <p:nvPr/>
                </p:nvGrpSpPr>
                <p:grpSpPr>
                  <a:xfrm>
                    <a:off x="7344177" y="3042449"/>
                    <a:ext cx="180000" cy="468358"/>
                    <a:chOff x="6512059" y="5628508"/>
                    <a:chExt cx="180000" cy="468358"/>
                  </a:xfrm>
                </p:grpSpPr>
                <p:sp>
                  <p:nvSpPr>
                    <p:cNvPr id="45" name="Oval 44">
                      <a:extLst>
                        <a:ext uri="{FF2B5EF4-FFF2-40B4-BE49-F238E27FC236}">
                          <a16:creationId xmlns:a16="http://schemas.microsoft.com/office/drawing/2014/main" id="{C7355A1D-AE9E-A53B-AC6A-A565D5CD2E1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12059" y="5916866"/>
                      <a:ext cx="180000" cy="180000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6" name="Oval 45">
                      <a:extLst>
                        <a:ext uri="{FF2B5EF4-FFF2-40B4-BE49-F238E27FC236}">
                          <a16:creationId xmlns:a16="http://schemas.microsoft.com/office/drawing/2014/main" id="{F8508BBA-8F0F-64BA-3BC4-8E098C0DEF7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12059" y="5628508"/>
                      <a:ext cx="180000" cy="180000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cxnSp>
              <p:nvCxnSpPr>
                <p:cNvPr id="11" name="Straight Arrow Connector 10">
                  <a:extLst>
                    <a:ext uri="{FF2B5EF4-FFF2-40B4-BE49-F238E27FC236}">
                      <a16:creationId xmlns:a16="http://schemas.microsoft.com/office/drawing/2014/main" id="{A63180B2-1BD4-6049-4BFB-267EB994E0C4}"/>
                    </a:ext>
                  </a:extLst>
                </p:cNvPr>
                <p:cNvCxnSpPr>
                  <a:stCxn id="52" idx="6"/>
                  <a:endCxn id="53" idx="2"/>
                </p:cNvCxnSpPr>
                <p:nvPr/>
              </p:nvCxnSpPr>
              <p:spPr>
                <a:xfrm flipV="1">
                  <a:off x="6276000" y="2834938"/>
                  <a:ext cx="236059" cy="144178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Straight Arrow Connector 11">
                  <a:extLst>
                    <a:ext uri="{FF2B5EF4-FFF2-40B4-BE49-F238E27FC236}">
                      <a16:creationId xmlns:a16="http://schemas.microsoft.com/office/drawing/2014/main" id="{640A231A-9CAF-6947-F5BC-3C4F1B802EBB}"/>
                    </a:ext>
                  </a:extLst>
                </p:cNvPr>
                <p:cNvCxnSpPr>
                  <a:cxnSpLocks/>
                  <a:stCxn id="51" idx="6"/>
                  <a:endCxn id="53" idx="2"/>
                </p:cNvCxnSpPr>
                <p:nvPr/>
              </p:nvCxnSpPr>
              <p:spPr>
                <a:xfrm flipV="1">
                  <a:off x="6276000" y="2834938"/>
                  <a:ext cx="236059" cy="432535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Straight Arrow Connector 12">
                  <a:extLst>
                    <a:ext uri="{FF2B5EF4-FFF2-40B4-BE49-F238E27FC236}">
                      <a16:creationId xmlns:a16="http://schemas.microsoft.com/office/drawing/2014/main" id="{D2044F9B-F1AD-EFCD-02CB-63AC01B517D2}"/>
                    </a:ext>
                  </a:extLst>
                </p:cNvPr>
                <p:cNvCxnSpPr>
                  <a:cxnSpLocks/>
                  <a:stCxn id="50" idx="6"/>
                  <a:endCxn id="54" idx="2"/>
                </p:cNvCxnSpPr>
                <p:nvPr/>
              </p:nvCxnSpPr>
              <p:spPr>
                <a:xfrm flipV="1">
                  <a:off x="6276000" y="3123295"/>
                  <a:ext cx="236059" cy="432535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Straight Arrow Connector 13">
                  <a:extLst>
                    <a:ext uri="{FF2B5EF4-FFF2-40B4-BE49-F238E27FC236}">
                      <a16:creationId xmlns:a16="http://schemas.microsoft.com/office/drawing/2014/main" id="{F0A5CB8F-B611-88F5-6AC5-74779099ABE6}"/>
                    </a:ext>
                  </a:extLst>
                </p:cNvPr>
                <p:cNvCxnSpPr>
                  <a:cxnSpLocks/>
                  <a:stCxn id="51" idx="6"/>
                  <a:endCxn id="56" idx="2"/>
                </p:cNvCxnSpPr>
                <p:nvPr/>
              </p:nvCxnSpPr>
              <p:spPr>
                <a:xfrm>
                  <a:off x="6276000" y="3267473"/>
                  <a:ext cx="236059" cy="432536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Straight Arrow Connector 14">
                  <a:extLst>
                    <a:ext uri="{FF2B5EF4-FFF2-40B4-BE49-F238E27FC236}">
                      <a16:creationId xmlns:a16="http://schemas.microsoft.com/office/drawing/2014/main" id="{62388A6D-05B1-5CD8-EBEB-32824C3A9E8A}"/>
                    </a:ext>
                  </a:extLst>
                </p:cNvPr>
                <p:cNvCxnSpPr>
                  <a:cxnSpLocks/>
                  <a:stCxn id="51" idx="6"/>
                  <a:endCxn id="55" idx="2"/>
                </p:cNvCxnSpPr>
                <p:nvPr/>
              </p:nvCxnSpPr>
              <p:spPr>
                <a:xfrm>
                  <a:off x="6276000" y="3267473"/>
                  <a:ext cx="236059" cy="144179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Straight Arrow Connector 15">
                  <a:extLst>
                    <a:ext uri="{FF2B5EF4-FFF2-40B4-BE49-F238E27FC236}">
                      <a16:creationId xmlns:a16="http://schemas.microsoft.com/office/drawing/2014/main" id="{70215222-1236-B350-416B-67F2158C0A01}"/>
                    </a:ext>
                  </a:extLst>
                </p:cNvPr>
                <p:cNvCxnSpPr>
                  <a:cxnSpLocks/>
                  <a:stCxn id="52" idx="6"/>
                  <a:endCxn id="56" idx="2"/>
                </p:cNvCxnSpPr>
                <p:nvPr/>
              </p:nvCxnSpPr>
              <p:spPr>
                <a:xfrm>
                  <a:off x="6276000" y="2979116"/>
                  <a:ext cx="236059" cy="720893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Straight Arrow Connector 16">
                  <a:extLst>
                    <a:ext uri="{FF2B5EF4-FFF2-40B4-BE49-F238E27FC236}">
                      <a16:creationId xmlns:a16="http://schemas.microsoft.com/office/drawing/2014/main" id="{2B47F504-9DEA-D098-5EDD-722F5163B49B}"/>
                    </a:ext>
                  </a:extLst>
                </p:cNvPr>
                <p:cNvCxnSpPr>
                  <a:cxnSpLocks/>
                  <a:stCxn id="52" idx="6"/>
                  <a:endCxn id="55" idx="2"/>
                </p:cNvCxnSpPr>
                <p:nvPr/>
              </p:nvCxnSpPr>
              <p:spPr>
                <a:xfrm>
                  <a:off x="6276000" y="2979116"/>
                  <a:ext cx="236059" cy="432536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Straight Arrow Connector 17">
                  <a:extLst>
                    <a:ext uri="{FF2B5EF4-FFF2-40B4-BE49-F238E27FC236}">
                      <a16:creationId xmlns:a16="http://schemas.microsoft.com/office/drawing/2014/main" id="{98419221-A067-D2F0-A1CF-D98B1B2A8E69}"/>
                    </a:ext>
                  </a:extLst>
                </p:cNvPr>
                <p:cNvCxnSpPr>
                  <a:cxnSpLocks/>
                  <a:stCxn id="52" idx="6"/>
                  <a:endCxn id="54" idx="2"/>
                </p:cNvCxnSpPr>
                <p:nvPr/>
              </p:nvCxnSpPr>
              <p:spPr>
                <a:xfrm>
                  <a:off x="6276000" y="2979116"/>
                  <a:ext cx="236059" cy="144179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Straight Arrow Connector 18">
                  <a:extLst>
                    <a:ext uri="{FF2B5EF4-FFF2-40B4-BE49-F238E27FC236}">
                      <a16:creationId xmlns:a16="http://schemas.microsoft.com/office/drawing/2014/main" id="{98757E35-801C-4E91-D92E-543263751628}"/>
                    </a:ext>
                  </a:extLst>
                </p:cNvPr>
                <p:cNvCxnSpPr>
                  <a:cxnSpLocks/>
                  <a:stCxn id="48" idx="6"/>
                  <a:endCxn id="46" idx="2"/>
                </p:cNvCxnSpPr>
                <p:nvPr/>
              </p:nvCxnSpPr>
              <p:spPr>
                <a:xfrm flipV="1">
                  <a:off x="7108118" y="3132449"/>
                  <a:ext cx="236059" cy="135024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Straight Arrow Connector 19">
                  <a:extLst>
                    <a:ext uri="{FF2B5EF4-FFF2-40B4-BE49-F238E27FC236}">
                      <a16:creationId xmlns:a16="http://schemas.microsoft.com/office/drawing/2014/main" id="{AB5E5528-5DBE-41A7-DE57-C75949A1351E}"/>
                    </a:ext>
                  </a:extLst>
                </p:cNvPr>
                <p:cNvCxnSpPr>
                  <a:cxnSpLocks/>
                  <a:stCxn id="47" idx="6"/>
                  <a:endCxn id="45" idx="2"/>
                </p:cNvCxnSpPr>
                <p:nvPr/>
              </p:nvCxnSpPr>
              <p:spPr>
                <a:xfrm flipV="1">
                  <a:off x="7108118" y="3420807"/>
                  <a:ext cx="236059" cy="135023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Straight Arrow Connector 20">
                  <a:extLst>
                    <a:ext uri="{FF2B5EF4-FFF2-40B4-BE49-F238E27FC236}">
                      <a16:creationId xmlns:a16="http://schemas.microsoft.com/office/drawing/2014/main" id="{48CD2337-F8E1-85A9-0FFE-8872A005B66C}"/>
                    </a:ext>
                  </a:extLst>
                </p:cNvPr>
                <p:cNvCxnSpPr>
                  <a:cxnSpLocks/>
                  <a:stCxn id="51" idx="6"/>
                  <a:endCxn id="54" idx="2"/>
                </p:cNvCxnSpPr>
                <p:nvPr/>
              </p:nvCxnSpPr>
              <p:spPr>
                <a:xfrm flipV="1">
                  <a:off x="6276000" y="3123295"/>
                  <a:ext cx="236059" cy="144178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Arrow Connector 21">
                  <a:extLst>
                    <a:ext uri="{FF2B5EF4-FFF2-40B4-BE49-F238E27FC236}">
                      <a16:creationId xmlns:a16="http://schemas.microsoft.com/office/drawing/2014/main" id="{CD75FF56-A11A-9002-396C-AF05D6672288}"/>
                    </a:ext>
                  </a:extLst>
                </p:cNvPr>
                <p:cNvCxnSpPr>
                  <a:cxnSpLocks/>
                  <a:stCxn id="54" idx="6"/>
                  <a:endCxn id="48" idx="2"/>
                </p:cNvCxnSpPr>
                <p:nvPr/>
              </p:nvCxnSpPr>
              <p:spPr>
                <a:xfrm>
                  <a:off x="6692059" y="3123295"/>
                  <a:ext cx="236059" cy="144178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Straight Arrow Connector 22">
                  <a:extLst>
                    <a:ext uri="{FF2B5EF4-FFF2-40B4-BE49-F238E27FC236}">
                      <a16:creationId xmlns:a16="http://schemas.microsoft.com/office/drawing/2014/main" id="{32A4D989-3C85-2223-63BF-16657638097D}"/>
                    </a:ext>
                  </a:extLst>
                </p:cNvPr>
                <p:cNvCxnSpPr>
                  <a:cxnSpLocks/>
                  <a:stCxn id="53" idx="6"/>
                  <a:endCxn id="48" idx="2"/>
                </p:cNvCxnSpPr>
                <p:nvPr/>
              </p:nvCxnSpPr>
              <p:spPr>
                <a:xfrm>
                  <a:off x="6692059" y="2834938"/>
                  <a:ext cx="236059" cy="432535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Arrow Connector 23">
                  <a:extLst>
                    <a:ext uri="{FF2B5EF4-FFF2-40B4-BE49-F238E27FC236}">
                      <a16:creationId xmlns:a16="http://schemas.microsoft.com/office/drawing/2014/main" id="{BECCB781-9037-0567-37DC-B6A7149038BF}"/>
                    </a:ext>
                  </a:extLst>
                </p:cNvPr>
                <p:cNvCxnSpPr>
                  <a:cxnSpLocks/>
                  <a:stCxn id="53" idx="6"/>
                  <a:endCxn id="49" idx="2"/>
                </p:cNvCxnSpPr>
                <p:nvPr/>
              </p:nvCxnSpPr>
              <p:spPr>
                <a:xfrm>
                  <a:off x="6692059" y="2834938"/>
                  <a:ext cx="236059" cy="144178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Straight Arrow Connector 24">
                  <a:extLst>
                    <a:ext uri="{FF2B5EF4-FFF2-40B4-BE49-F238E27FC236}">
                      <a16:creationId xmlns:a16="http://schemas.microsoft.com/office/drawing/2014/main" id="{0001AFF1-0096-770F-863E-A20429716B4A}"/>
                    </a:ext>
                  </a:extLst>
                </p:cNvPr>
                <p:cNvCxnSpPr>
                  <a:cxnSpLocks/>
                  <a:stCxn id="50" idx="6"/>
                  <a:endCxn id="56" idx="2"/>
                </p:cNvCxnSpPr>
                <p:nvPr/>
              </p:nvCxnSpPr>
              <p:spPr>
                <a:xfrm>
                  <a:off x="6276000" y="3555830"/>
                  <a:ext cx="236059" cy="144179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Arrow Connector 25">
                  <a:extLst>
                    <a:ext uri="{FF2B5EF4-FFF2-40B4-BE49-F238E27FC236}">
                      <a16:creationId xmlns:a16="http://schemas.microsoft.com/office/drawing/2014/main" id="{7FA5F6C5-E9C5-29BC-BE37-9DA242CF6FE2}"/>
                    </a:ext>
                  </a:extLst>
                </p:cNvPr>
                <p:cNvCxnSpPr>
                  <a:cxnSpLocks/>
                  <a:stCxn id="50" idx="6"/>
                  <a:endCxn id="55" idx="2"/>
                </p:cNvCxnSpPr>
                <p:nvPr/>
              </p:nvCxnSpPr>
              <p:spPr>
                <a:xfrm flipV="1">
                  <a:off x="6276000" y="3411652"/>
                  <a:ext cx="236059" cy="144178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Arrow Connector 26">
                  <a:extLst>
                    <a:ext uri="{FF2B5EF4-FFF2-40B4-BE49-F238E27FC236}">
                      <a16:creationId xmlns:a16="http://schemas.microsoft.com/office/drawing/2014/main" id="{527F3C59-59BD-3568-3E1A-1D6263730760}"/>
                    </a:ext>
                  </a:extLst>
                </p:cNvPr>
                <p:cNvCxnSpPr>
                  <a:cxnSpLocks/>
                  <a:stCxn id="49" idx="6"/>
                  <a:endCxn id="45" idx="2"/>
                </p:cNvCxnSpPr>
                <p:nvPr/>
              </p:nvCxnSpPr>
              <p:spPr>
                <a:xfrm>
                  <a:off x="7108118" y="2979116"/>
                  <a:ext cx="236059" cy="441691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Arrow Connector 27">
                  <a:extLst>
                    <a:ext uri="{FF2B5EF4-FFF2-40B4-BE49-F238E27FC236}">
                      <a16:creationId xmlns:a16="http://schemas.microsoft.com/office/drawing/2014/main" id="{A01D0EFA-B1AC-6A08-BD87-4897E301C6C0}"/>
                    </a:ext>
                  </a:extLst>
                </p:cNvPr>
                <p:cNvCxnSpPr>
                  <a:cxnSpLocks/>
                  <a:stCxn id="47" idx="6"/>
                  <a:endCxn id="46" idx="2"/>
                </p:cNvCxnSpPr>
                <p:nvPr/>
              </p:nvCxnSpPr>
              <p:spPr>
                <a:xfrm flipV="1">
                  <a:off x="7108118" y="3132449"/>
                  <a:ext cx="236059" cy="423381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Arrow Connector 28">
                  <a:extLst>
                    <a:ext uri="{FF2B5EF4-FFF2-40B4-BE49-F238E27FC236}">
                      <a16:creationId xmlns:a16="http://schemas.microsoft.com/office/drawing/2014/main" id="{459A2D8A-2107-F23C-9AAF-7692FECFEDB4}"/>
                    </a:ext>
                  </a:extLst>
                </p:cNvPr>
                <p:cNvCxnSpPr>
                  <a:cxnSpLocks/>
                  <a:stCxn id="50" idx="6"/>
                  <a:endCxn id="53" idx="2"/>
                </p:cNvCxnSpPr>
                <p:nvPr/>
              </p:nvCxnSpPr>
              <p:spPr>
                <a:xfrm flipV="1">
                  <a:off x="6276000" y="2834938"/>
                  <a:ext cx="236059" cy="720892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Arrow Connector 29">
                  <a:extLst>
                    <a:ext uri="{FF2B5EF4-FFF2-40B4-BE49-F238E27FC236}">
                      <a16:creationId xmlns:a16="http://schemas.microsoft.com/office/drawing/2014/main" id="{626C5FA8-F0C8-7D71-B397-7AE7FB92A299}"/>
                    </a:ext>
                  </a:extLst>
                </p:cNvPr>
                <p:cNvCxnSpPr>
                  <a:cxnSpLocks/>
                  <a:stCxn id="56" idx="6"/>
                  <a:endCxn id="49" idx="2"/>
                </p:cNvCxnSpPr>
                <p:nvPr/>
              </p:nvCxnSpPr>
              <p:spPr>
                <a:xfrm flipV="1">
                  <a:off x="6692059" y="2979116"/>
                  <a:ext cx="236059" cy="720893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Arrow Connector 30">
                  <a:extLst>
                    <a:ext uri="{FF2B5EF4-FFF2-40B4-BE49-F238E27FC236}">
                      <a16:creationId xmlns:a16="http://schemas.microsoft.com/office/drawing/2014/main" id="{AD529022-7A35-CA0A-0CA5-4438DB1F2038}"/>
                    </a:ext>
                  </a:extLst>
                </p:cNvPr>
                <p:cNvCxnSpPr>
                  <a:cxnSpLocks/>
                  <a:stCxn id="55" idx="6"/>
                  <a:endCxn id="47" idx="2"/>
                </p:cNvCxnSpPr>
                <p:nvPr/>
              </p:nvCxnSpPr>
              <p:spPr>
                <a:xfrm>
                  <a:off x="6692059" y="3411652"/>
                  <a:ext cx="236059" cy="144178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Arrow Connector 31">
                  <a:extLst>
                    <a:ext uri="{FF2B5EF4-FFF2-40B4-BE49-F238E27FC236}">
                      <a16:creationId xmlns:a16="http://schemas.microsoft.com/office/drawing/2014/main" id="{7D444F85-DF2E-C6CF-AAAD-80DDB022A151}"/>
                    </a:ext>
                  </a:extLst>
                </p:cNvPr>
                <p:cNvCxnSpPr>
                  <a:cxnSpLocks/>
                  <a:stCxn id="54" idx="6"/>
                  <a:endCxn id="49" idx="2"/>
                </p:cNvCxnSpPr>
                <p:nvPr/>
              </p:nvCxnSpPr>
              <p:spPr>
                <a:xfrm flipV="1">
                  <a:off x="6692059" y="2979116"/>
                  <a:ext cx="236059" cy="144179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Arrow Connector 32">
                  <a:extLst>
                    <a:ext uri="{FF2B5EF4-FFF2-40B4-BE49-F238E27FC236}">
                      <a16:creationId xmlns:a16="http://schemas.microsoft.com/office/drawing/2014/main" id="{F4AE2064-308D-99C3-C404-EB6820341C27}"/>
                    </a:ext>
                  </a:extLst>
                </p:cNvPr>
                <p:cNvCxnSpPr>
                  <a:cxnSpLocks/>
                  <a:stCxn id="55" idx="6"/>
                  <a:endCxn id="49" idx="2"/>
                </p:cNvCxnSpPr>
                <p:nvPr/>
              </p:nvCxnSpPr>
              <p:spPr>
                <a:xfrm flipV="1">
                  <a:off x="6692059" y="2979116"/>
                  <a:ext cx="236059" cy="432536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Arrow Connector 33">
                  <a:extLst>
                    <a:ext uri="{FF2B5EF4-FFF2-40B4-BE49-F238E27FC236}">
                      <a16:creationId xmlns:a16="http://schemas.microsoft.com/office/drawing/2014/main" id="{05F2546B-8C05-5D86-B3C2-1F391CE4C9FF}"/>
                    </a:ext>
                  </a:extLst>
                </p:cNvPr>
                <p:cNvCxnSpPr>
                  <a:cxnSpLocks/>
                  <a:stCxn id="54" idx="6"/>
                  <a:endCxn id="47" idx="2"/>
                </p:cNvCxnSpPr>
                <p:nvPr/>
              </p:nvCxnSpPr>
              <p:spPr>
                <a:xfrm>
                  <a:off x="6692059" y="3123295"/>
                  <a:ext cx="236059" cy="432535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Arrow Connector 34">
                  <a:extLst>
                    <a:ext uri="{FF2B5EF4-FFF2-40B4-BE49-F238E27FC236}">
                      <a16:creationId xmlns:a16="http://schemas.microsoft.com/office/drawing/2014/main" id="{39683D53-ADD7-532E-CF2F-EE7B2BC01D10}"/>
                    </a:ext>
                  </a:extLst>
                </p:cNvPr>
                <p:cNvCxnSpPr>
                  <a:cxnSpLocks/>
                  <a:stCxn id="48" idx="6"/>
                  <a:endCxn id="45" idx="2"/>
                </p:cNvCxnSpPr>
                <p:nvPr/>
              </p:nvCxnSpPr>
              <p:spPr>
                <a:xfrm>
                  <a:off x="7108118" y="3267473"/>
                  <a:ext cx="236059" cy="153334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Straight Arrow Connector 35">
                  <a:extLst>
                    <a:ext uri="{FF2B5EF4-FFF2-40B4-BE49-F238E27FC236}">
                      <a16:creationId xmlns:a16="http://schemas.microsoft.com/office/drawing/2014/main" id="{DE004268-160B-29D2-5DFB-1E75C2771702}"/>
                    </a:ext>
                  </a:extLst>
                </p:cNvPr>
                <p:cNvCxnSpPr>
                  <a:cxnSpLocks/>
                  <a:stCxn id="53" idx="6"/>
                  <a:endCxn id="47" idx="2"/>
                </p:cNvCxnSpPr>
                <p:nvPr/>
              </p:nvCxnSpPr>
              <p:spPr>
                <a:xfrm>
                  <a:off x="6692059" y="2834938"/>
                  <a:ext cx="236059" cy="720892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Arrow Connector 36">
                  <a:extLst>
                    <a:ext uri="{FF2B5EF4-FFF2-40B4-BE49-F238E27FC236}">
                      <a16:creationId xmlns:a16="http://schemas.microsoft.com/office/drawing/2014/main" id="{B23AB585-9C35-2329-D940-A4F192880DC3}"/>
                    </a:ext>
                  </a:extLst>
                </p:cNvPr>
                <p:cNvCxnSpPr>
                  <a:cxnSpLocks/>
                  <a:stCxn id="49" idx="6"/>
                  <a:endCxn id="46" idx="2"/>
                </p:cNvCxnSpPr>
                <p:nvPr/>
              </p:nvCxnSpPr>
              <p:spPr>
                <a:xfrm>
                  <a:off x="7108118" y="2979116"/>
                  <a:ext cx="236059" cy="153333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Arrow Connector 37">
                  <a:extLst>
                    <a:ext uri="{FF2B5EF4-FFF2-40B4-BE49-F238E27FC236}">
                      <a16:creationId xmlns:a16="http://schemas.microsoft.com/office/drawing/2014/main" id="{334EE2FD-5248-6E81-B5EE-EFBA18594DF6}"/>
                    </a:ext>
                  </a:extLst>
                </p:cNvPr>
                <p:cNvCxnSpPr>
                  <a:cxnSpLocks/>
                  <a:stCxn id="56" idx="6"/>
                  <a:endCxn id="47" idx="2"/>
                </p:cNvCxnSpPr>
                <p:nvPr/>
              </p:nvCxnSpPr>
              <p:spPr>
                <a:xfrm flipV="1">
                  <a:off x="6692059" y="3555830"/>
                  <a:ext cx="236059" cy="144179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Arrow Connector 38">
                  <a:extLst>
                    <a:ext uri="{FF2B5EF4-FFF2-40B4-BE49-F238E27FC236}">
                      <a16:creationId xmlns:a16="http://schemas.microsoft.com/office/drawing/2014/main" id="{61502D57-B45F-B291-DB2F-31D50EC5F016}"/>
                    </a:ext>
                  </a:extLst>
                </p:cNvPr>
                <p:cNvCxnSpPr>
                  <a:cxnSpLocks/>
                  <a:stCxn id="56" idx="6"/>
                  <a:endCxn id="48" idx="2"/>
                </p:cNvCxnSpPr>
                <p:nvPr/>
              </p:nvCxnSpPr>
              <p:spPr>
                <a:xfrm flipV="1">
                  <a:off x="6692059" y="3267473"/>
                  <a:ext cx="236059" cy="432536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Arrow Connector 39">
                  <a:extLst>
                    <a:ext uri="{FF2B5EF4-FFF2-40B4-BE49-F238E27FC236}">
                      <a16:creationId xmlns:a16="http://schemas.microsoft.com/office/drawing/2014/main" id="{9C03A2F1-8199-D4C7-2D57-23B492DC67C4}"/>
                    </a:ext>
                  </a:extLst>
                </p:cNvPr>
                <p:cNvCxnSpPr>
                  <a:cxnSpLocks/>
                  <a:stCxn id="55" idx="6"/>
                  <a:endCxn id="48" idx="2"/>
                </p:cNvCxnSpPr>
                <p:nvPr/>
              </p:nvCxnSpPr>
              <p:spPr>
                <a:xfrm flipV="1">
                  <a:off x="6692059" y="3267473"/>
                  <a:ext cx="236059" cy="144179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DEF70DD-F9A9-BC12-DA36-6AB1B79DC1E9}"/>
                  </a:ext>
                </a:extLst>
              </p:cNvPr>
              <p:cNvSpPr txBox="1"/>
              <p:nvPr/>
            </p:nvSpPr>
            <p:spPr>
              <a:xfrm>
                <a:off x="5861939" y="2453531"/>
                <a:ext cx="1143134" cy="369332"/>
              </a:xfrm>
              <a:prstGeom prst="rect">
                <a:avLst/>
              </a:prstGeom>
              <a:noFill/>
              <a:ln w="25400"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CH" b="1" dirty="0"/>
                  <a:t>Controller</a:t>
                </a:r>
                <a:endParaRPr lang="en-CH" dirty="0"/>
              </a:p>
            </p:txBody>
          </p:sp>
        </p:grpSp>
      </p:grpSp>
      <p:sp>
        <p:nvSpPr>
          <p:cNvPr id="66" name="Pentagon 65">
            <a:extLst>
              <a:ext uri="{FF2B5EF4-FFF2-40B4-BE49-F238E27FC236}">
                <a16:creationId xmlns:a16="http://schemas.microsoft.com/office/drawing/2014/main" id="{96BFE285-5F27-6790-EC65-29982DFDDB33}"/>
              </a:ext>
            </a:extLst>
          </p:cNvPr>
          <p:cNvSpPr/>
          <p:nvPr/>
        </p:nvSpPr>
        <p:spPr>
          <a:xfrm flipH="1">
            <a:off x="8690519" y="2929672"/>
            <a:ext cx="3501481" cy="557072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tx1"/>
                </a:solidFill>
              </a:rPr>
              <a:t>No computational overhead</a:t>
            </a:r>
          </a:p>
          <a:p>
            <a:pPr algn="ctr"/>
            <a:r>
              <a:rPr lang="en-US" i="1" dirty="0">
                <a:solidFill>
                  <a:schemeClr val="tx1"/>
                </a:solidFill>
              </a:rPr>
              <a:t> </a:t>
            </a:r>
            <a:r>
              <a:rPr lang="en-US" b="1" i="1" dirty="0">
                <a:solidFill>
                  <a:schemeClr val="tx1"/>
                </a:solidFill>
              </a:rPr>
              <a:t>but</a:t>
            </a:r>
            <a:r>
              <a:rPr lang="en-US" i="1" dirty="0">
                <a:solidFill>
                  <a:schemeClr val="tx1"/>
                </a:solidFill>
              </a:rPr>
              <a:t> no guarantees</a:t>
            </a:r>
          </a:p>
        </p:txBody>
      </p:sp>
      <p:sp>
        <p:nvSpPr>
          <p:cNvPr id="67" name="Pentagon 66">
            <a:extLst>
              <a:ext uri="{FF2B5EF4-FFF2-40B4-BE49-F238E27FC236}">
                <a16:creationId xmlns:a16="http://schemas.microsoft.com/office/drawing/2014/main" id="{CA53F66A-90BC-F008-6E3B-381C3EA15C56}"/>
              </a:ext>
            </a:extLst>
          </p:cNvPr>
          <p:cNvSpPr/>
          <p:nvPr/>
        </p:nvSpPr>
        <p:spPr>
          <a:xfrm flipH="1">
            <a:off x="8690519" y="3727778"/>
            <a:ext cx="3501481" cy="557072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rgbClr val="C00000"/>
                </a:solidFill>
              </a:rPr>
              <a:t>Up to </a:t>
            </a:r>
            <a:r>
              <a:rPr lang="en-US" b="1" i="1" dirty="0">
                <a:solidFill>
                  <a:srgbClr val="C00000"/>
                </a:solidFill>
              </a:rPr>
              <a:t>6-7x </a:t>
            </a:r>
            <a:r>
              <a:rPr lang="en-US" i="1" dirty="0">
                <a:solidFill>
                  <a:srgbClr val="C00000"/>
                </a:solidFill>
              </a:rPr>
              <a:t>better sample complexity than classical DRL</a:t>
            </a:r>
          </a:p>
        </p:txBody>
      </p:sp>
      <p:sp>
        <p:nvSpPr>
          <p:cNvPr id="68" name="Content Placeholder 2">
            <a:extLst>
              <a:ext uri="{FF2B5EF4-FFF2-40B4-BE49-F238E27FC236}">
                <a16:creationId xmlns:a16="http://schemas.microsoft.com/office/drawing/2014/main" id="{D57CA206-DB92-B29F-471F-8F700826FD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48836" y="1293971"/>
            <a:ext cx="11057009" cy="4923950"/>
          </a:xfrm>
        </p:spPr>
        <p:txBody>
          <a:bodyPr/>
          <a:lstStyle/>
          <a:p>
            <a:r>
              <a:rPr lang="en-US" dirty="0"/>
              <a:t>Use time-varying bounds on the agent’s actions to </a:t>
            </a:r>
            <a:r>
              <a:rPr lang="en-US" b="1" dirty="0"/>
              <a:t>avoid suboptimal state-action pairs</a:t>
            </a:r>
            <a:endParaRPr lang="en-US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643E501-D116-0F1A-FFEF-089BF596A0FA}"/>
              </a:ext>
            </a:extLst>
          </p:cNvPr>
          <p:cNvSpPr txBox="1"/>
          <p:nvPr/>
        </p:nvSpPr>
        <p:spPr>
          <a:xfrm rot="16200000">
            <a:off x="-613483" y="3566914"/>
            <a:ext cx="32541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/>
              <a:t>”Days of data” to converge to industrial rule-based performance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8140733-33DD-D047-3882-490619E303AF}"/>
              </a:ext>
            </a:extLst>
          </p:cNvPr>
          <p:cNvSpPr txBox="1"/>
          <p:nvPr/>
        </p:nvSpPr>
        <p:spPr>
          <a:xfrm>
            <a:off x="2144806" y="5544743"/>
            <a:ext cx="140641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Classical DRL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C31685F-0DDA-93EB-9A21-DC04039B8686}"/>
              </a:ext>
            </a:extLst>
          </p:cNvPr>
          <p:cNvSpPr txBox="1"/>
          <p:nvPr/>
        </p:nvSpPr>
        <p:spPr>
          <a:xfrm>
            <a:off x="3713463" y="5544743"/>
            <a:ext cx="2137829" cy="36933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accent2"/>
                </a:solidFill>
              </a:rPr>
              <a:t>Reward shaping (RS)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AE97EFC9-8EF7-A808-26F2-25605024580E}"/>
              </a:ext>
            </a:extLst>
          </p:cNvPr>
          <p:cNvSpPr txBox="1"/>
          <p:nvPr/>
        </p:nvSpPr>
        <p:spPr>
          <a:xfrm>
            <a:off x="6141789" y="5544743"/>
            <a:ext cx="1139223" cy="3693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EAs (ours)</a:t>
            </a:r>
          </a:p>
        </p:txBody>
      </p:sp>
      <p:sp>
        <p:nvSpPr>
          <p:cNvPr id="62" name="Pentagon 61">
            <a:extLst>
              <a:ext uri="{FF2B5EF4-FFF2-40B4-BE49-F238E27FC236}">
                <a16:creationId xmlns:a16="http://schemas.microsoft.com/office/drawing/2014/main" id="{8E699275-8511-7C33-4FAF-B7E33CE85DD1}"/>
              </a:ext>
            </a:extLst>
          </p:cNvPr>
          <p:cNvSpPr/>
          <p:nvPr/>
        </p:nvSpPr>
        <p:spPr>
          <a:xfrm flipH="1">
            <a:off x="8690519" y="4525456"/>
            <a:ext cx="3501481" cy="557072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rgbClr val="C00000"/>
                </a:solidFill>
              </a:rPr>
              <a:t>Up to </a:t>
            </a:r>
            <a:r>
              <a:rPr lang="en-US" b="1" i="1" dirty="0">
                <a:solidFill>
                  <a:srgbClr val="C00000"/>
                </a:solidFill>
              </a:rPr>
              <a:t>2-3x </a:t>
            </a:r>
            <a:r>
              <a:rPr lang="en-US" i="1" dirty="0">
                <a:solidFill>
                  <a:srgbClr val="C00000"/>
                </a:solidFill>
              </a:rPr>
              <a:t>better sample complexity than RS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2172D5A2-F646-6D45-86DC-0CBE0A60634F}"/>
              </a:ext>
            </a:extLst>
          </p:cNvPr>
          <p:cNvSpPr txBox="1"/>
          <p:nvPr/>
        </p:nvSpPr>
        <p:spPr>
          <a:xfrm rot="5400000">
            <a:off x="4825740" y="3655595"/>
            <a:ext cx="1930079" cy="8803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i="1" dirty="0">
                <a:solidFill>
                  <a:schemeClr val="accent6"/>
                </a:solidFill>
              </a:rPr>
              <a:t>Tighter constraints</a:t>
            </a:r>
          </a:p>
          <a:p>
            <a:pPr algn="ctr">
              <a:lnSpc>
                <a:spcPct val="150000"/>
              </a:lnSpc>
            </a:pPr>
            <a:r>
              <a:rPr lang="en-US" i="1" dirty="0">
                <a:solidFill>
                  <a:schemeClr val="accent6"/>
                </a:solidFill>
              </a:rPr>
              <a:t>More knowledge</a:t>
            </a: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0665DE58-1619-3CA4-A5D5-1FA4CF3100D3}"/>
              </a:ext>
            </a:extLst>
          </p:cNvPr>
          <p:cNvCxnSpPr>
            <a:cxnSpLocks/>
          </p:cNvCxnSpPr>
          <p:nvPr/>
        </p:nvCxnSpPr>
        <p:spPr>
          <a:xfrm>
            <a:off x="5750435" y="3120081"/>
            <a:ext cx="1" cy="1958234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8884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 animBg="1"/>
      <p:bldP spid="6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Neue «HiLo»-Unit am Nest eröffnet: Leichtbau und moderne Technik | Baublatt">
            <a:extLst>
              <a:ext uri="{FF2B5EF4-FFF2-40B4-BE49-F238E27FC236}">
                <a16:creationId xmlns:a16="http://schemas.microsoft.com/office/drawing/2014/main" id="{DB400828-51A5-162B-20E5-19D9D8A6D2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457" y="1136042"/>
            <a:ext cx="6683543" cy="53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91F8905-BDF4-53B1-1730-7E6FE86A8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takeaways</a:t>
            </a:r>
            <a:endParaRPr lang="en-US" baseline="30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79B0F1-73F4-30BF-C923-8E114029DF3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Neural Networks are powerful but </a:t>
            </a:r>
            <a:r>
              <a:rPr lang="en-US" b="1" dirty="0"/>
              <a:t>physics-agnostic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2E62584-AF39-0580-6F1D-48506EFE5290}"/>
              </a:ext>
            </a:extLst>
          </p:cNvPr>
          <p:cNvSpPr/>
          <p:nvPr/>
        </p:nvSpPr>
        <p:spPr>
          <a:xfrm>
            <a:off x="1129409" y="1818441"/>
            <a:ext cx="3792893" cy="2121773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b="1" dirty="0" err="1">
                <a:solidFill>
                  <a:schemeClr val="accent2"/>
                </a:solidFill>
              </a:rPr>
              <a:t>PiNNs</a:t>
            </a:r>
            <a:r>
              <a:rPr lang="en-US" b="1" dirty="0">
                <a:solidFill>
                  <a:schemeClr val="accent2"/>
                </a:solidFill>
              </a:rPr>
              <a:t> for modeling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You can try different </a:t>
            </a:r>
            <a:r>
              <a:rPr lang="en-US" b="1" dirty="0">
                <a:solidFill>
                  <a:schemeClr val="tx1"/>
                </a:solidFill>
              </a:rPr>
              <a:t>informative loss functions</a:t>
            </a:r>
          </a:p>
          <a:p>
            <a:pPr algn="ctr"/>
            <a:endParaRPr lang="en-US" b="1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If possible, you can try </a:t>
            </a:r>
            <a:r>
              <a:rPr lang="en-US" b="1" dirty="0">
                <a:solidFill>
                  <a:schemeClr val="tx1"/>
                </a:solidFill>
              </a:rPr>
              <a:t>tailored architectures</a:t>
            </a:r>
            <a:r>
              <a:rPr lang="en-US" dirty="0">
                <a:solidFill>
                  <a:schemeClr val="tx1"/>
                </a:solidFill>
              </a:rPr>
              <a:t> like PCNNs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BBCB8ED-464E-CE0C-99E2-6CEA5A918CEA}"/>
              </a:ext>
            </a:extLst>
          </p:cNvPr>
          <p:cNvSpPr/>
          <p:nvPr/>
        </p:nvSpPr>
        <p:spPr>
          <a:xfrm>
            <a:off x="1109238" y="4115909"/>
            <a:ext cx="3792893" cy="2121773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b="1" dirty="0" err="1">
                <a:solidFill>
                  <a:schemeClr val="accent2"/>
                </a:solidFill>
              </a:rPr>
              <a:t>PiNNs</a:t>
            </a:r>
            <a:r>
              <a:rPr lang="en-US" b="1" dirty="0">
                <a:solidFill>
                  <a:schemeClr val="accent2"/>
                </a:solidFill>
              </a:rPr>
              <a:t> for control</a:t>
            </a:r>
          </a:p>
          <a:p>
            <a:pPr algn="ctr"/>
            <a:endParaRPr lang="en-US" b="1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You can try different </a:t>
            </a:r>
            <a:r>
              <a:rPr lang="en-US" b="1" dirty="0">
                <a:solidFill>
                  <a:schemeClr val="tx1"/>
                </a:solidFill>
              </a:rPr>
              <a:t>reward functions </a:t>
            </a:r>
            <a:r>
              <a:rPr lang="en-US" dirty="0">
                <a:solidFill>
                  <a:schemeClr val="tx1"/>
                </a:solidFill>
              </a:rPr>
              <a:t>and </a:t>
            </a:r>
            <a:r>
              <a:rPr lang="en-US" b="1" dirty="0">
                <a:solidFill>
                  <a:schemeClr val="tx1"/>
                </a:solidFill>
              </a:rPr>
              <a:t>residual learning techniques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Shielding can give guarantees but is </a:t>
            </a:r>
            <a:r>
              <a:rPr lang="en-US" b="1" dirty="0">
                <a:solidFill>
                  <a:schemeClr val="tx1"/>
                </a:solidFill>
              </a:rPr>
              <a:t>usually complex</a:t>
            </a:r>
          </a:p>
        </p:txBody>
      </p:sp>
    </p:spTree>
    <p:extLst>
      <p:ext uri="{BB962C8B-B14F-4D97-AF65-F5344CB8AC3E}">
        <p14:creationId xmlns:p14="http://schemas.microsoft.com/office/powerpoint/2010/main" val="4206902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9"/>
          <p:cNvSpPr>
            <a:spLocks noGrp="1"/>
          </p:cNvSpPr>
          <p:nvPr>
            <p:ph type="title" idx="4294967295"/>
          </p:nvPr>
        </p:nvSpPr>
        <p:spPr>
          <a:xfrm>
            <a:off x="719403" y="1655491"/>
            <a:ext cx="10992000" cy="1143000"/>
          </a:xfrm>
        </p:spPr>
        <p:txBody>
          <a:bodyPr anchor="t">
            <a:normAutofit/>
          </a:bodyPr>
          <a:lstStyle/>
          <a:p>
            <a:r>
              <a:rPr lang="en-GB" sz="3200" b="1" dirty="0">
                <a:ea typeface="Segoe UI" panose="020B0502040204020203" pitchFamily="34" charset="0"/>
                <a:cs typeface="Calibri" panose="020F0502020204030204" pitchFamily="34" charset="0"/>
              </a:rPr>
              <a:t>Thank you for your attention!</a:t>
            </a:r>
            <a:endParaRPr lang="en-GB" sz="3200" b="1" dirty="0">
              <a:cs typeface="Calibri" panose="020F0502020204030204" pitchFamily="34" charset="0"/>
            </a:endParaRPr>
          </a:p>
        </p:txBody>
      </p:sp>
      <p:sp>
        <p:nvSpPr>
          <p:cNvPr id="2" name="Rechteck 1"/>
          <p:cNvSpPr/>
          <p:nvPr/>
        </p:nvSpPr>
        <p:spPr>
          <a:xfrm>
            <a:off x="719401" y="2259076"/>
            <a:ext cx="10991999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CH" sz="2200" i="1" dirty="0">
                <a:cs typeface="Segoe UI" panose="020B0502040204020203" pitchFamily="34" charset="0"/>
              </a:rPr>
              <a:t>Loris DI NATALE  </a:t>
            </a:r>
          </a:p>
          <a:p>
            <a:r>
              <a:rPr lang="en-GB" sz="2000" dirty="0">
                <a:cs typeface="Segoe UI" panose="020B0502040204020203" pitchFamily="34" charset="0"/>
              </a:rPr>
              <a:t>Urban Energy Systems Lab, </a:t>
            </a:r>
            <a:r>
              <a:rPr lang="en-GB" sz="2000" dirty="0" err="1">
                <a:cs typeface="Segoe UI" panose="020B0502040204020203" pitchFamily="34" charset="0"/>
              </a:rPr>
              <a:t>Empa</a:t>
            </a:r>
            <a:endParaRPr lang="en-GB" sz="2000" dirty="0">
              <a:cs typeface="Segoe UI" panose="020B0502040204020203" pitchFamily="34" charset="0"/>
            </a:endParaRPr>
          </a:p>
          <a:p>
            <a:r>
              <a:rPr lang="en-GB" sz="2000" dirty="0" err="1">
                <a:cs typeface="Segoe UI" panose="020B0502040204020203" pitchFamily="34" charset="0"/>
              </a:rPr>
              <a:t>Laboratoire</a:t>
            </a:r>
            <a:r>
              <a:rPr lang="en-GB" sz="2000" dirty="0">
                <a:cs typeface="Segoe UI" panose="020B0502040204020203" pitchFamily="34" charset="0"/>
              </a:rPr>
              <a:t> </a:t>
            </a:r>
            <a:r>
              <a:rPr lang="en-GB" sz="2000" dirty="0" err="1">
                <a:cs typeface="Segoe UI" panose="020B0502040204020203" pitchFamily="34" charset="0"/>
              </a:rPr>
              <a:t>d’Automatique</a:t>
            </a:r>
            <a:r>
              <a:rPr lang="en-GB" sz="2000" dirty="0">
                <a:cs typeface="Segoe UI" panose="020B0502040204020203" pitchFamily="34" charset="0"/>
              </a:rPr>
              <a:t>, EPFL</a:t>
            </a:r>
            <a:endParaRPr lang="en-US" sz="2000" dirty="0">
              <a:cs typeface="Segoe UI" panose="020B0502040204020203" pitchFamily="34" charset="0"/>
            </a:endParaRPr>
          </a:p>
          <a:p>
            <a:endParaRPr lang="de-CH" sz="1600" dirty="0">
              <a:cs typeface="Segoe UI" panose="020B0502040204020203" pitchFamily="34" charset="0"/>
            </a:endParaRPr>
          </a:p>
          <a:p>
            <a:r>
              <a:rPr lang="de-CH" b="1" dirty="0">
                <a:cs typeface="Segoe UI" panose="020B0502040204020203" pitchFamily="34" charset="0"/>
              </a:rPr>
              <a:t>References</a:t>
            </a:r>
          </a:p>
          <a:p>
            <a:pPr marL="0" indent="0">
              <a:buNone/>
            </a:pPr>
            <a:r>
              <a:rPr lang="en-US" sz="1400" dirty="0"/>
              <a:t>[1] </a:t>
            </a:r>
            <a:r>
              <a:rPr lang="en-GB" sz="1400" dirty="0"/>
              <a:t>Di Natale, L., </a:t>
            </a:r>
            <a:r>
              <a:rPr lang="en-GB" sz="1400" dirty="0" err="1"/>
              <a:t>Svetozarevic</a:t>
            </a:r>
            <a:r>
              <a:rPr lang="en-GB" sz="1400" dirty="0"/>
              <a:t>, B., </a:t>
            </a:r>
            <a:r>
              <a:rPr lang="en-GB" sz="1400" dirty="0" err="1"/>
              <a:t>Heer</a:t>
            </a:r>
            <a:r>
              <a:rPr lang="en-GB" sz="1400" dirty="0"/>
              <a:t>, P., &amp; Jones, C. N. (2022, June). Near-optimal deep reinforcement learning policies from data for zone temperature control. In </a:t>
            </a:r>
            <a:r>
              <a:rPr lang="en-GB" sz="1400" i="1" dirty="0"/>
              <a:t>2022 IEEE 17th International Conference on Control &amp; Automation (ICCA)</a:t>
            </a:r>
            <a:r>
              <a:rPr lang="en-GB" sz="1400" dirty="0"/>
              <a:t> (pp. 698-703). IEEE.</a:t>
            </a:r>
          </a:p>
          <a:p>
            <a:pPr marL="0" indent="0">
              <a:buNone/>
            </a:pPr>
            <a:r>
              <a:rPr lang="en-GB" sz="1400" dirty="0"/>
              <a:t>[2] </a:t>
            </a:r>
            <a:r>
              <a:rPr lang="en-GB" sz="1400" dirty="0" err="1"/>
              <a:t>Geirhos</a:t>
            </a:r>
            <a:r>
              <a:rPr lang="en-GB" sz="1400" dirty="0"/>
              <a:t>, R., Jacobsen, J. H., Michaelis, C., </a:t>
            </a:r>
            <a:r>
              <a:rPr lang="en-GB" sz="1400" dirty="0" err="1"/>
              <a:t>Zemel</a:t>
            </a:r>
            <a:r>
              <a:rPr lang="en-GB" sz="1400" dirty="0"/>
              <a:t>, R., Brendel, W., </a:t>
            </a:r>
            <a:r>
              <a:rPr lang="en-GB" sz="1400" dirty="0" err="1"/>
              <a:t>Bethge</a:t>
            </a:r>
            <a:r>
              <a:rPr lang="en-GB" sz="1400" dirty="0"/>
              <a:t>, M., &amp; Wichmann, F. A. (2020). Shortcut learning in deep neural networks. </a:t>
            </a:r>
            <a:r>
              <a:rPr lang="en-GB" sz="1400" i="1" dirty="0"/>
              <a:t>Nature Machine Intelligence</a:t>
            </a:r>
            <a:r>
              <a:rPr lang="en-GB" sz="1400" dirty="0"/>
              <a:t>, </a:t>
            </a:r>
            <a:r>
              <a:rPr lang="en-GB" sz="1400" i="1" dirty="0"/>
              <a:t>2</a:t>
            </a:r>
            <a:r>
              <a:rPr lang="en-GB" sz="1400" dirty="0"/>
              <a:t>(11), 665-673.</a:t>
            </a:r>
          </a:p>
          <a:p>
            <a:pPr marL="0" indent="0">
              <a:buNone/>
            </a:pPr>
            <a:r>
              <a:rPr lang="en-GB" sz="1400" dirty="0"/>
              <a:t>[3] Di Natale, L., </a:t>
            </a:r>
            <a:r>
              <a:rPr lang="en-GB" sz="1400" dirty="0" err="1"/>
              <a:t>Svetozarevic</a:t>
            </a:r>
            <a:r>
              <a:rPr lang="en-GB" sz="1400" dirty="0"/>
              <a:t>, B., </a:t>
            </a:r>
            <a:r>
              <a:rPr lang="en-GB" sz="1400" dirty="0" err="1"/>
              <a:t>Heer</a:t>
            </a:r>
            <a:r>
              <a:rPr lang="en-GB" sz="1400" dirty="0"/>
              <a:t>, P., &amp; Jones, C. N. (2023). Towards scalable physically consistent neural networks: An application to data-driven multi-zone thermal building models. </a:t>
            </a:r>
            <a:r>
              <a:rPr lang="en-GB" sz="1400" i="1" dirty="0"/>
              <a:t>Applied Energy, 340</a:t>
            </a:r>
            <a:r>
              <a:rPr lang="en-GB" sz="1400" dirty="0"/>
              <a:t>, 121071.</a:t>
            </a:r>
          </a:p>
          <a:p>
            <a:pPr marL="0" indent="0">
              <a:buNone/>
            </a:pPr>
            <a:r>
              <a:rPr lang="en-GB" sz="1400" dirty="0"/>
              <a:t>[4] </a:t>
            </a:r>
            <a:r>
              <a:rPr lang="en-GB" sz="1400" dirty="0" err="1"/>
              <a:t>Greydanus</a:t>
            </a:r>
            <a:r>
              <a:rPr lang="en-GB" sz="1400" dirty="0"/>
              <a:t>, S., </a:t>
            </a:r>
            <a:r>
              <a:rPr lang="en-GB" sz="1400" dirty="0" err="1"/>
              <a:t>Dzamba</a:t>
            </a:r>
            <a:r>
              <a:rPr lang="en-GB" sz="1400" dirty="0"/>
              <a:t>, M., &amp; </a:t>
            </a:r>
            <a:r>
              <a:rPr lang="en-GB" sz="1400" dirty="0" err="1"/>
              <a:t>Yosinski</a:t>
            </a:r>
            <a:r>
              <a:rPr lang="en-GB" sz="1400" dirty="0"/>
              <a:t>, J. (2019). Hamiltonian neural networks. </a:t>
            </a:r>
            <a:r>
              <a:rPr lang="en-GB" sz="1400" i="1" dirty="0"/>
              <a:t>Advances in neural information processing systems</a:t>
            </a:r>
            <a:r>
              <a:rPr lang="en-GB" sz="1400" dirty="0"/>
              <a:t>, </a:t>
            </a:r>
            <a:r>
              <a:rPr lang="en-GB" sz="1400" i="1" dirty="0"/>
              <a:t>32</a:t>
            </a:r>
            <a:r>
              <a:rPr lang="en-GB" sz="1400" dirty="0"/>
              <a:t>.</a:t>
            </a:r>
          </a:p>
          <a:p>
            <a:pPr marL="0" indent="0">
              <a:buNone/>
            </a:pPr>
            <a:r>
              <a:rPr lang="en-GB" sz="1400" dirty="0"/>
              <a:t>[5] Cranmer, M., </a:t>
            </a:r>
            <a:r>
              <a:rPr lang="en-GB" sz="1400" dirty="0" err="1"/>
              <a:t>Greydanus</a:t>
            </a:r>
            <a:r>
              <a:rPr lang="en-GB" sz="1400" dirty="0"/>
              <a:t>, S., Hoyer, S., Battaglia, P., </a:t>
            </a:r>
            <a:r>
              <a:rPr lang="en-GB" sz="1400" dirty="0" err="1"/>
              <a:t>Spergel</a:t>
            </a:r>
            <a:r>
              <a:rPr lang="en-GB" sz="1400" dirty="0"/>
              <a:t>, D., &amp; Ho, S. (2020). </a:t>
            </a:r>
            <a:r>
              <a:rPr lang="en-GB" sz="1400" dirty="0" err="1"/>
              <a:t>Lagrangian</a:t>
            </a:r>
            <a:r>
              <a:rPr lang="en-GB" sz="1400" dirty="0"/>
              <a:t> neural networks. </a:t>
            </a:r>
            <a:r>
              <a:rPr lang="en-GB" sz="1400" i="1" dirty="0" err="1"/>
              <a:t>arXiv</a:t>
            </a:r>
            <a:r>
              <a:rPr lang="en-GB" sz="1400" i="1" dirty="0"/>
              <a:t> preprint arXiv:2003.04630</a:t>
            </a:r>
            <a:r>
              <a:rPr lang="en-GB" sz="1400" dirty="0"/>
              <a:t>.</a:t>
            </a:r>
          </a:p>
          <a:p>
            <a:pPr marL="0" indent="0">
              <a:buNone/>
            </a:pPr>
            <a:r>
              <a:rPr lang="en-GB" sz="1400" dirty="0"/>
              <a:t>[6] Di Natale, L., </a:t>
            </a:r>
            <a:r>
              <a:rPr lang="en-GB" sz="1400" dirty="0" err="1"/>
              <a:t>Svetozarevic</a:t>
            </a:r>
            <a:r>
              <a:rPr lang="en-GB" sz="1400" dirty="0"/>
              <a:t>, B., </a:t>
            </a:r>
            <a:r>
              <a:rPr lang="en-GB" sz="1400" dirty="0" err="1"/>
              <a:t>Heer</a:t>
            </a:r>
            <a:r>
              <a:rPr lang="en-GB" sz="1400" dirty="0"/>
              <a:t>, P., &amp; Jones, C. N. (2022). Physically consistent neural networks for building thermal </a:t>
            </a:r>
            <a:r>
              <a:rPr lang="en-GB" sz="1400" dirty="0" err="1"/>
              <a:t>modeling</a:t>
            </a:r>
            <a:r>
              <a:rPr lang="en-GB" sz="1400" dirty="0"/>
              <a:t>: theory and analysis. </a:t>
            </a:r>
            <a:r>
              <a:rPr lang="en-GB" sz="1400" i="1" dirty="0"/>
              <a:t>Applied Energy</a:t>
            </a:r>
            <a:r>
              <a:rPr lang="en-GB" sz="1400" dirty="0"/>
              <a:t>, </a:t>
            </a:r>
            <a:r>
              <a:rPr lang="en-GB" sz="1400" i="1" dirty="0"/>
              <a:t>325</a:t>
            </a:r>
            <a:r>
              <a:rPr lang="en-GB" sz="1400" dirty="0"/>
              <a:t>, 119806.</a:t>
            </a:r>
          </a:p>
          <a:p>
            <a:pPr marL="0" indent="0">
              <a:buNone/>
            </a:pPr>
            <a:r>
              <a:rPr lang="en-GB" sz="1400" dirty="0"/>
              <a:t>[7] Di Natale, L., </a:t>
            </a:r>
            <a:r>
              <a:rPr lang="en-GB" sz="1400" dirty="0" err="1"/>
              <a:t>Svetozarevic</a:t>
            </a:r>
            <a:r>
              <a:rPr lang="en-GB" sz="1400" dirty="0"/>
              <a:t>, B., </a:t>
            </a:r>
            <a:r>
              <a:rPr lang="en-GB" sz="1400" dirty="0" err="1"/>
              <a:t>Heer</a:t>
            </a:r>
            <a:r>
              <a:rPr lang="en-GB" sz="1400" dirty="0"/>
              <a:t>, P., &amp; Jones, C. N. (2022). Efficient Reinforcement Learning (ERL): Targeted Exploration Through Action Saturation. </a:t>
            </a:r>
            <a:r>
              <a:rPr lang="en-GB" sz="1400" i="1" dirty="0" err="1"/>
              <a:t>arXiv</a:t>
            </a:r>
            <a:r>
              <a:rPr lang="en-GB" sz="1400" i="1" dirty="0"/>
              <a:t> preprint arXiv:2211.16691</a:t>
            </a:r>
            <a:r>
              <a:rPr lang="en-GB" sz="1400" dirty="0"/>
              <a:t>.</a:t>
            </a:r>
          </a:p>
          <a:p>
            <a:pPr marL="0" indent="0">
              <a:buNone/>
            </a:pPr>
            <a:endParaRPr lang="en-GB" sz="1400" dirty="0"/>
          </a:p>
          <a:p>
            <a:pPr marL="0" indent="0">
              <a:buNone/>
            </a:pPr>
            <a:endParaRPr lang="en-GB" sz="1400" dirty="0"/>
          </a:p>
          <a:p>
            <a:pPr marL="0" indent="0">
              <a:buNone/>
            </a:pPr>
            <a:endParaRPr lang="en-GB" sz="1400" dirty="0"/>
          </a:p>
          <a:p>
            <a:pPr marL="0" indent="0">
              <a:buNone/>
            </a:pPr>
            <a:endParaRPr lang="en-US" sz="1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A1D4822-78ED-D04C-B1CB-5AFB5BC20E7D}"/>
              </a:ext>
            </a:extLst>
          </p:cNvPr>
          <p:cNvSpPr txBox="1"/>
          <p:nvPr/>
        </p:nvSpPr>
        <p:spPr>
          <a:xfrm>
            <a:off x="5615400" y="2462304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de-CH" sz="1800" dirty="0">
                <a:cs typeface="Segoe UI" panose="020B0502040204020203" pitchFamily="34" charset="0"/>
                <a:hlinkClick r:id="rId3"/>
              </a:rPr>
              <a:t>loris.dinatale@empa.ch</a:t>
            </a:r>
            <a:r>
              <a:rPr lang="de-CH" sz="1800" dirty="0">
                <a:cs typeface="Segoe UI" panose="020B0502040204020203" pitchFamily="34" charset="0"/>
              </a:rPr>
              <a:t> </a:t>
            </a:r>
          </a:p>
          <a:p>
            <a:pPr algn="r"/>
            <a:r>
              <a:rPr lang="de-CH" sz="1800" dirty="0">
                <a:cs typeface="Segoe UI" panose="020B0502040204020203" pitchFamily="34" charset="0"/>
                <a:hlinkClick r:id="rId4"/>
              </a:rPr>
              <a:t>https://www.empa.ch/web/dilo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2779996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9"/>
          <p:cNvSpPr>
            <a:spLocks noGrp="1"/>
          </p:cNvSpPr>
          <p:nvPr>
            <p:ph type="title" idx="4294967295"/>
          </p:nvPr>
        </p:nvSpPr>
        <p:spPr>
          <a:xfrm>
            <a:off x="719403" y="1944253"/>
            <a:ext cx="10992000" cy="1143000"/>
          </a:xfrm>
        </p:spPr>
        <p:txBody>
          <a:bodyPr anchor="t">
            <a:normAutofit/>
          </a:bodyPr>
          <a:lstStyle/>
          <a:p>
            <a:r>
              <a:rPr lang="en-GB" sz="3200" b="1" dirty="0">
                <a:ea typeface="Segoe UI" panose="020B0502040204020203" pitchFamily="34" charset="0"/>
                <a:cs typeface="Calibri" panose="020F0502020204030204" pitchFamily="34" charset="0"/>
              </a:rPr>
              <a:t>Appendix</a:t>
            </a:r>
            <a:endParaRPr lang="en-GB" sz="3200" b="1" dirty="0">
              <a:cs typeface="Calibri" panose="020F0502020204030204" pitchFamily="34" charset="0"/>
            </a:endParaRPr>
          </a:p>
        </p:txBody>
      </p:sp>
      <p:grpSp>
        <p:nvGrpSpPr>
          <p:cNvPr id="14" name="Gruppieren 13"/>
          <p:cNvGrpSpPr>
            <a:grpSpLocks noChangeAspect="1"/>
          </p:cNvGrpSpPr>
          <p:nvPr/>
        </p:nvGrpSpPr>
        <p:grpSpPr>
          <a:xfrm>
            <a:off x="0" y="5274846"/>
            <a:ext cx="12192000" cy="1610540"/>
            <a:chOff x="332538" y="18668379"/>
            <a:chExt cx="21431527" cy="2831062"/>
          </a:xfrm>
        </p:grpSpPr>
        <p:pic>
          <p:nvPicPr>
            <p:cNvPr id="15" name="Picture 2" descr="http://cliparts.co/cliparts/riL/na5/riLna54i8.png"/>
            <p:cNvPicPr>
              <a:picLocks noChangeAspect="1" noChangeArrowheads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67" t="12049" r="3067" b="21981"/>
            <a:stretch/>
          </p:blipFill>
          <p:spPr bwMode="auto">
            <a:xfrm>
              <a:off x="332538" y="19222592"/>
              <a:ext cx="21431527" cy="2253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6" descr="http://www.cliparthut.com/clip-arts/855/drawing-hills-and-mountains-855836.png"/>
            <p:cNvPicPr>
              <a:picLocks noChangeAspect="1" noChangeArrowheads="1"/>
            </p:cNvPicPr>
            <p:nvPr userDrawn="1"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569" b="44405"/>
            <a:stretch/>
          </p:blipFill>
          <p:spPr bwMode="auto">
            <a:xfrm>
              <a:off x="332538" y="18668379"/>
              <a:ext cx="7976635" cy="28310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2"/>
            <p:cNvPicPr>
              <a:picLocks noChangeAspect="1" noChangeArrowheads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2636" y="19549240"/>
              <a:ext cx="10445618" cy="18545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8" name="Picture 2"/>
            <p:cNvPicPr>
              <a:picLocks noChangeAspect="1" noChangeArrowheads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11138350" y="19549240"/>
              <a:ext cx="10445618" cy="18545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9" name="Rounded Rectangle 24"/>
            <p:cNvSpPr/>
            <p:nvPr userDrawn="1"/>
          </p:nvSpPr>
          <p:spPr>
            <a:xfrm>
              <a:off x="14608458" y="19841476"/>
              <a:ext cx="425220" cy="399791"/>
            </a:xfrm>
            <a:prstGeom prst="roundRect">
              <a:avLst/>
            </a:prstGeom>
            <a:solidFill>
              <a:srgbClr val="A2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34579" tIns="67289" rIns="134579" bIns="67289" rtlCol="0" anchor="ctr"/>
            <a:lstStyle/>
            <a:p>
              <a:pPr algn="ctr"/>
              <a:endParaRPr lang="en-GB" sz="2400" dirty="0">
                <a:solidFill>
                  <a:prstClr val="white"/>
                </a:solidFill>
              </a:endParaRPr>
            </a:p>
          </p:txBody>
        </p:sp>
        <p:sp>
          <p:nvSpPr>
            <p:cNvPr id="20" name="Rounded Rectangle 25"/>
            <p:cNvSpPr/>
            <p:nvPr userDrawn="1"/>
          </p:nvSpPr>
          <p:spPr>
            <a:xfrm>
              <a:off x="2809083" y="19884731"/>
              <a:ext cx="294136" cy="281082"/>
            </a:xfrm>
            <a:prstGeom prst="roundRect">
              <a:avLst/>
            </a:prstGeom>
            <a:solidFill>
              <a:srgbClr val="A2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34579" tIns="67289" rIns="134579" bIns="67289" rtlCol="0" anchor="ctr"/>
            <a:lstStyle/>
            <a:p>
              <a:pPr algn="ctr"/>
              <a:endParaRPr lang="en-GB" sz="2400" dirty="0">
                <a:solidFill>
                  <a:prstClr val="white"/>
                </a:solidFill>
              </a:endParaRPr>
            </a:p>
          </p:txBody>
        </p:sp>
        <p:sp>
          <p:nvSpPr>
            <p:cNvPr id="21" name="Rounded Rectangle 26"/>
            <p:cNvSpPr/>
            <p:nvPr userDrawn="1"/>
          </p:nvSpPr>
          <p:spPr>
            <a:xfrm>
              <a:off x="10788642" y="20182654"/>
              <a:ext cx="540290" cy="527506"/>
            </a:xfrm>
            <a:prstGeom prst="roundRect">
              <a:avLst/>
            </a:prstGeom>
            <a:solidFill>
              <a:srgbClr val="A2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34579" tIns="67289" rIns="134579" bIns="67289" rtlCol="0" anchor="ctr"/>
            <a:lstStyle/>
            <a:p>
              <a:pPr algn="ctr"/>
              <a:endParaRPr lang="en-GB" sz="2400" dirty="0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727885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1F8905-BDF4-53B1-1730-7E6FE86A8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takeaways</a:t>
            </a:r>
            <a:endParaRPr lang="en-US" baseline="30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79B0F1-73F4-30BF-C923-8E114029DF3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Neural Networks are powerful but </a:t>
            </a:r>
            <a:r>
              <a:rPr lang="en-US" b="1" dirty="0"/>
              <a:t>physics-agnostic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2E62584-AF39-0580-6F1D-48506EFE5290}"/>
              </a:ext>
            </a:extLst>
          </p:cNvPr>
          <p:cNvSpPr/>
          <p:nvPr/>
        </p:nvSpPr>
        <p:spPr>
          <a:xfrm>
            <a:off x="1781908" y="2201215"/>
            <a:ext cx="3792893" cy="2121773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b="1" dirty="0" err="1">
                <a:solidFill>
                  <a:schemeClr val="accent2"/>
                </a:solidFill>
              </a:rPr>
              <a:t>PiNNs</a:t>
            </a:r>
            <a:r>
              <a:rPr lang="en-US" b="1" dirty="0">
                <a:solidFill>
                  <a:schemeClr val="accent2"/>
                </a:solidFill>
              </a:rPr>
              <a:t> for modeling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You can try different </a:t>
            </a:r>
            <a:r>
              <a:rPr lang="en-US" b="1" dirty="0">
                <a:solidFill>
                  <a:schemeClr val="tx1"/>
                </a:solidFill>
              </a:rPr>
              <a:t>informative loss functions</a:t>
            </a:r>
          </a:p>
          <a:p>
            <a:pPr algn="ctr"/>
            <a:endParaRPr lang="en-US" b="1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If possible, you can try </a:t>
            </a:r>
            <a:r>
              <a:rPr lang="en-US" b="1" dirty="0">
                <a:solidFill>
                  <a:schemeClr val="tx1"/>
                </a:solidFill>
              </a:rPr>
              <a:t>tailored architectures</a:t>
            </a:r>
            <a:r>
              <a:rPr lang="en-US" dirty="0">
                <a:solidFill>
                  <a:schemeClr val="tx1"/>
                </a:solidFill>
              </a:rPr>
              <a:t> like PCNNs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BBCB8ED-464E-CE0C-99E2-6CEA5A918CEA}"/>
              </a:ext>
            </a:extLst>
          </p:cNvPr>
          <p:cNvSpPr/>
          <p:nvPr/>
        </p:nvSpPr>
        <p:spPr>
          <a:xfrm>
            <a:off x="6077435" y="2201215"/>
            <a:ext cx="3792893" cy="2121773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b="1" dirty="0" err="1">
                <a:solidFill>
                  <a:schemeClr val="accent2"/>
                </a:solidFill>
              </a:rPr>
              <a:t>PiNNs</a:t>
            </a:r>
            <a:r>
              <a:rPr lang="en-US" b="1" dirty="0">
                <a:solidFill>
                  <a:schemeClr val="accent2"/>
                </a:solidFill>
              </a:rPr>
              <a:t> for control</a:t>
            </a:r>
          </a:p>
          <a:p>
            <a:pPr algn="ctr"/>
            <a:endParaRPr lang="en-US" b="1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You can try different </a:t>
            </a:r>
            <a:r>
              <a:rPr lang="en-US" b="1" dirty="0">
                <a:solidFill>
                  <a:schemeClr val="tx1"/>
                </a:solidFill>
              </a:rPr>
              <a:t>reward functions </a:t>
            </a:r>
            <a:r>
              <a:rPr lang="en-US" dirty="0">
                <a:solidFill>
                  <a:schemeClr val="tx1"/>
                </a:solidFill>
              </a:rPr>
              <a:t>and </a:t>
            </a:r>
            <a:r>
              <a:rPr lang="en-US" b="1" dirty="0">
                <a:solidFill>
                  <a:schemeClr val="tx1"/>
                </a:solidFill>
              </a:rPr>
              <a:t>residual learning techniques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Shielding can give guarantees but is </a:t>
            </a:r>
            <a:r>
              <a:rPr lang="en-US" b="1" dirty="0">
                <a:solidFill>
                  <a:schemeClr val="tx1"/>
                </a:solidFill>
              </a:rPr>
              <a:t>usually complex</a:t>
            </a:r>
          </a:p>
        </p:txBody>
      </p:sp>
    </p:spTree>
    <p:extLst>
      <p:ext uri="{BB962C8B-B14F-4D97-AF65-F5344CB8AC3E}">
        <p14:creationId xmlns:p14="http://schemas.microsoft.com/office/powerpoint/2010/main" val="2026505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1F8905-BDF4-53B1-1730-7E6FE86A8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takeaways</a:t>
            </a:r>
            <a:endParaRPr lang="en-US" baseline="30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79B0F1-73F4-30BF-C923-8E114029DF3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Neural Networks are powerful but </a:t>
            </a:r>
            <a:r>
              <a:rPr lang="en-US" b="1" dirty="0"/>
              <a:t>physics-agnostic – but solutions exist!</a:t>
            </a:r>
          </a:p>
          <a:p>
            <a:endParaRPr lang="en-US" dirty="0"/>
          </a:p>
          <a:p>
            <a:r>
              <a:rPr lang="en-US" b="1" dirty="0" err="1"/>
              <a:t>PiNNs</a:t>
            </a:r>
            <a:r>
              <a:rPr lang="en-US" b="1" dirty="0"/>
              <a:t> for modeling </a:t>
            </a:r>
            <a:r>
              <a:rPr lang="en-US" dirty="0"/>
              <a:t>– supervised learning</a:t>
            </a:r>
          </a:p>
          <a:p>
            <a:pPr lvl="1"/>
            <a:r>
              <a:rPr lang="en-US" dirty="0"/>
              <a:t>Implementing a physical loss can be </a:t>
            </a:r>
            <a:r>
              <a:rPr lang="en-US" b="1" dirty="0"/>
              <a:t>easy and might help </a:t>
            </a:r>
            <a:r>
              <a:rPr lang="en-US" dirty="0"/>
              <a:t>but tuning the weighting factor is not trivial</a:t>
            </a:r>
          </a:p>
          <a:p>
            <a:pPr lvl="1"/>
            <a:r>
              <a:rPr lang="en-US" dirty="0"/>
              <a:t>Use </a:t>
            </a:r>
            <a:r>
              <a:rPr lang="en-US" b="1" dirty="0"/>
              <a:t>tailored</a:t>
            </a:r>
            <a:r>
              <a:rPr lang="en-US" dirty="0"/>
              <a:t> </a:t>
            </a:r>
            <a:r>
              <a:rPr lang="en-US" b="1" dirty="0"/>
              <a:t>architectures</a:t>
            </a:r>
            <a:r>
              <a:rPr lang="en-US" dirty="0"/>
              <a:t> when possible</a:t>
            </a:r>
          </a:p>
          <a:p>
            <a:pPr lvl="2"/>
            <a:r>
              <a:rPr lang="en-US" dirty="0"/>
              <a:t>PCNNs for example attain </a:t>
            </a:r>
            <a:r>
              <a:rPr lang="en-US" b="1" dirty="0"/>
              <a:t>state-of-the-art accuracy </a:t>
            </a:r>
            <a:r>
              <a:rPr lang="en-US" dirty="0"/>
              <a:t>for building thermal modeling </a:t>
            </a:r>
            <a:r>
              <a:rPr lang="en-US" b="1" dirty="0"/>
              <a:t>while ensuring physical consistency</a:t>
            </a:r>
          </a:p>
          <a:p>
            <a:endParaRPr lang="en-US" dirty="0"/>
          </a:p>
          <a:p>
            <a:r>
              <a:rPr lang="en-US" b="1" dirty="0" err="1"/>
              <a:t>PiNNs</a:t>
            </a:r>
            <a:r>
              <a:rPr lang="en-US" b="1" dirty="0"/>
              <a:t> for control </a:t>
            </a:r>
            <a:r>
              <a:rPr lang="en-US" dirty="0"/>
              <a:t>– reinforcement learning</a:t>
            </a:r>
          </a:p>
          <a:p>
            <a:pPr lvl="1"/>
            <a:r>
              <a:rPr lang="en-US" dirty="0"/>
              <a:t>While </a:t>
            </a:r>
            <a:r>
              <a:rPr lang="en-US" b="1" dirty="0"/>
              <a:t>reward shaping </a:t>
            </a:r>
            <a:r>
              <a:rPr lang="en-US" dirty="0"/>
              <a:t>and</a:t>
            </a:r>
            <a:r>
              <a:rPr lang="en-US" b="1" dirty="0"/>
              <a:t> residual learning </a:t>
            </a:r>
            <a:r>
              <a:rPr lang="en-US" dirty="0"/>
              <a:t>are easy, they might not enforce knowledge</a:t>
            </a:r>
          </a:p>
          <a:p>
            <a:pPr lvl="1"/>
            <a:r>
              <a:rPr lang="en-US" b="1" dirty="0"/>
              <a:t>Shielding</a:t>
            </a:r>
            <a:r>
              <a:rPr lang="en-US" dirty="0"/>
              <a:t> can preserve prior specifications but is often computationally expensive</a:t>
            </a:r>
          </a:p>
          <a:p>
            <a:pPr lvl="2"/>
            <a:r>
              <a:rPr lang="en-US" b="1" dirty="0"/>
              <a:t>Enforcing simple rules instead can already help without computational overhead</a:t>
            </a:r>
          </a:p>
          <a:p>
            <a:pPr lvl="1"/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0823CB-A953-E43C-22FF-7EA8F87FC187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594049" y="185323"/>
            <a:ext cx="4906027" cy="392113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Conclusion</a:t>
            </a:r>
          </a:p>
        </p:txBody>
      </p:sp>
      <p:sp>
        <p:nvSpPr>
          <p:cNvPr id="5" name="Pentagon 4">
            <a:extLst>
              <a:ext uri="{FF2B5EF4-FFF2-40B4-BE49-F238E27FC236}">
                <a16:creationId xmlns:a16="http://schemas.microsoft.com/office/drawing/2014/main" id="{8AA78B24-545B-FDD2-4B49-30981910FC4E}"/>
              </a:ext>
            </a:extLst>
          </p:cNvPr>
          <p:cNvSpPr/>
          <p:nvPr/>
        </p:nvSpPr>
        <p:spPr>
          <a:xfrm>
            <a:off x="0" y="5558707"/>
            <a:ext cx="11786347" cy="476873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>
                <a:solidFill>
                  <a:srgbClr val="C00000"/>
                </a:solidFill>
              </a:rPr>
              <a:t>Use (a combination of) these techniques to improve your NNs</a:t>
            </a:r>
          </a:p>
        </p:txBody>
      </p:sp>
    </p:spTree>
    <p:extLst>
      <p:ext uri="{BB962C8B-B14F-4D97-AF65-F5344CB8AC3E}">
        <p14:creationId xmlns:p14="http://schemas.microsoft.com/office/powerpoint/2010/main" val="4150153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A35A2C-F8D7-DDED-E56E-0EC9F2E6D16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Learning through interaction with the environment</a:t>
            </a:r>
          </a:p>
          <a:p>
            <a:r>
              <a:rPr lang="en-US" b="1" dirty="0"/>
              <a:t>Reward shaping</a:t>
            </a:r>
            <a:r>
              <a:rPr lang="en-US" dirty="0"/>
              <a:t>: modify the feedback to the network</a:t>
            </a:r>
          </a:p>
          <a:p>
            <a:r>
              <a:rPr lang="en-US" b="1" dirty="0"/>
              <a:t>Residual learning: </a:t>
            </a:r>
            <a:r>
              <a:rPr lang="en-US" dirty="0"/>
              <a:t>additive, multiplicative, time varying, …</a:t>
            </a:r>
          </a:p>
          <a:p>
            <a:r>
              <a:rPr lang="en-US" b="1" dirty="0"/>
              <a:t>Shielding</a:t>
            </a:r>
            <a:r>
              <a:rPr lang="en-US" dirty="0"/>
              <a:t>: Define a filter            to correct the agent when some specifications are not met </a:t>
            </a:r>
          </a:p>
          <a:p>
            <a:pPr lvl="1"/>
            <a:r>
              <a:rPr lang="en-US" dirty="0"/>
              <a:t>Project on the desired set</a:t>
            </a:r>
          </a:p>
          <a:p>
            <a:pPr lvl="1"/>
            <a:r>
              <a:rPr lang="en-US" dirty="0"/>
              <a:t>Use a known fallback controller</a:t>
            </a:r>
          </a:p>
          <a:p>
            <a:pPr lvl="1"/>
            <a:endParaRPr lang="en-US" dirty="0"/>
          </a:p>
          <a:p>
            <a:r>
              <a:rPr lang="en-US" dirty="0"/>
              <a:t>Can always </a:t>
            </a:r>
            <a:r>
              <a:rPr lang="en-US" b="1" dirty="0"/>
              <a:t>pretrain</a:t>
            </a:r>
            <a:r>
              <a:rPr lang="en-US" dirty="0"/>
              <a:t> NNs, </a:t>
            </a:r>
            <a:r>
              <a:rPr lang="en-US" b="1" dirty="0"/>
              <a:t>learn from demonstrations</a:t>
            </a:r>
            <a:r>
              <a:rPr lang="en-US" dirty="0"/>
              <a:t>, …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778F8DC-EB39-5600-5B97-C2F6602875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3602" y="3154977"/>
            <a:ext cx="457200" cy="1778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3BEDBD2-EF40-A5AD-7A00-01B98355E1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3323" y="2468469"/>
            <a:ext cx="482600" cy="241300"/>
          </a:xfrm>
          <a:prstGeom prst="rect">
            <a:avLst/>
          </a:prstGeom>
        </p:spPr>
      </p:pic>
      <p:grpSp>
        <p:nvGrpSpPr>
          <p:cNvPr id="104" name="Group 103">
            <a:extLst>
              <a:ext uri="{FF2B5EF4-FFF2-40B4-BE49-F238E27FC236}">
                <a16:creationId xmlns:a16="http://schemas.microsoft.com/office/drawing/2014/main" id="{783ADF68-4864-5E46-7CC8-7AB60DFAF9C5}"/>
              </a:ext>
            </a:extLst>
          </p:cNvPr>
          <p:cNvGrpSpPr/>
          <p:nvPr/>
        </p:nvGrpSpPr>
        <p:grpSpPr>
          <a:xfrm>
            <a:off x="10092479" y="255259"/>
            <a:ext cx="1640541" cy="1761565"/>
            <a:chOff x="5614147" y="2649074"/>
            <a:chExt cx="1640541" cy="1761565"/>
          </a:xfrm>
        </p:grpSpPr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E0E6C62F-A64B-21CE-7BEC-02B3DC562937}"/>
                </a:ext>
              </a:extLst>
            </p:cNvPr>
            <p:cNvSpPr/>
            <p:nvPr/>
          </p:nvSpPr>
          <p:spPr>
            <a:xfrm>
              <a:off x="5614147" y="2649074"/>
              <a:ext cx="1640541" cy="17615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B2DC01B9-98B4-CFF2-98D6-5C5D6D0E4616}"/>
                </a:ext>
              </a:extLst>
            </p:cNvPr>
            <p:cNvGrpSpPr/>
            <p:nvPr/>
          </p:nvGrpSpPr>
          <p:grpSpPr>
            <a:xfrm>
              <a:off x="5720458" y="2727064"/>
              <a:ext cx="1428177" cy="1498004"/>
              <a:chOff x="5719417" y="2453531"/>
              <a:chExt cx="1428177" cy="1498004"/>
            </a:xfrm>
          </p:grpSpPr>
          <p:grpSp>
            <p:nvGrpSpPr>
              <p:cNvPr id="107" name="Group 106">
                <a:extLst>
                  <a:ext uri="{FF2B5EF4-FFF2-40B4-BE49-F238E27FC236}">
                    <a16:creationId xmlns:a16="http://schemas.microsoft.com/office/drawing/2014/main" id="{5C4BF438-E08C-2C57-F197-EC793473326B}"/>
                  </a:ext>
                </a:extLst>
              </p:cNvPr>
              <p:cNvGrpSpPr/>
              <p:nvPr/>
            </p:nvGrpSpPr>
            <p:grpSpPr>
              <a:xfrm>
                <a:off x="5719417" y="2906464"/>
                <a:ext cx="1428177" cy="1045071"/>
                <a:chOff x="6096000" y="2744938"/>
                <a:chExt cx="1428177" cy="1045071"/>
              </a:xfrm>
            </p:grpSpPr>
            <p:grpSp>
              <p:nvGrpSpPr>
                <p:cNvPr id="109" name="Group 108">
                  <a:extLst>
                    <a:ext uri="{FF2B5EF4-FFF2-40B4-BE49-F238E27FC236}">
                      <a16:creationId xmlns:a16="http://schemas.microsoft.com/office/drawing/2014/main" id="{CE6234A4-CB89-AC0C-36D5-211D8496901C}"/>
                    </a:ext>
                  </a:extLst>
                </p:cNvPr>
                <p:cNvGrpSpPr/>
                <p:nvPr/>
              </p:nvGrpSpPr>
              <p:grpSpPr>
                <a:xfrm>
                  <a:off x="6096000" y="2744938"/>
                  <a:ext cx="1428177" cy="1045071"/>
                  <a:chOff x="6096000" y="2744938"/>
                  <a:chExt cx="1428177" cy="1045071"/>
                </a:xfrm>
              </p:grpSpPr>
              <p:grpSp>
                <p:nvGrpSpPr>
                  <p:cNvPr id="140" name="Group 139">
                    <a:extLst>
                      <a:ext uri="{FF2B5EF4-FFF2-40B4-BE49-F238E27FC236}">
                        <a16:creationId xmlns:a16="http://schemas.microsoft.com/office/drawing/2014/main" id="{EB277E72-42E4-F1DE-10FF-755B5F526159}"/>
                      </a:ext>
                    </a:extLst>
                  </p:cNvPr>
                  <p:cNvGrpSpPr/>
                  <p:nvPr/>
                </p:nvGrpSpPr>
                <p:grpSpPr>
                  <a:xfrm>
                    <a:off x="6512059" y="2744938"/>
                    <a:ext cx="180000" cy="1045071"/>
                    <a:chOff x="6512059" y="2744938"/>
                    <a:chExt cx="180000" cy="1045071"/>
                  </a:xfrm>
                </p:grpSpPr>
                <p:sp>
                  <p:nvSpPr>
                    <p:cNvPr id="152" name="Oval 151">
                      <a:extLst>
                        <a:ext uri="{FF2B5EF4-FFF2-40B4-BE49-F238E27FC236}">
                          <a16:creationId xmlns:a16="http://schemas.microsoft.com/office/drawing/2014/main" id="{6CAEAE7D-059D-CB6F-11AD-F71165CF178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12059" y="2744938"/>
                      <a:ext cx="180000" cy="180000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3" name="Oval 152">
                      <a:extLst>
                        <a:ext uri="{FF2B5EF4-FFF2-40B4-BE49-F238E27FC236}">
                          <a16:creationId xmlns:a16="http://schemas.microsoft.com/office/drawing/2014/main" id="{4D087F26-A6F1-AAD9-D437-CBFA62257D1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12059" y="3033295"/>
                      <a:ext cx="180000" cy="180000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4" name="Oval 153">
                      <a:extLst>
                        <a:ext uri="{FF2B5EF4-FFF2-40B4-BE49-F238E27FC236}">
                          <a16:creationId xmlns:a16="http://schemas.microsoft.com/office/drawing/2014/main" id="{1DCACB64-88D1-4845-74F8-F56A9663CEA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12059" y="3321652"/>
                      <a:ext cx="180000" cy="180000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5" name="Oval 154">
                      <a:extLst>
                        <a:ext uri="{FF2B5EF4-FFF2-40B4-BE49-F238E27FC236}">
                          <a16:creationId xmlns:a16="http://schemas.microsoft.com/office/drawing/2014/main" id="{685CAE52-3029-F382-070F-26DB93EDEA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12059" y="3610009"/>
                      <a:ext cx="180000" cy="180000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41" name="Group 140">
                    <a:extLst>
                      <a:ext uri="{FF2B5EF4-FFF2-40B4-BE49-F238E27FC236}">
                        <a16:creationId xmlns:a16="http://schemas.microsoft.com/office/drawing/2014/main" id="{9B2E6981-9F47-7FDD-2F73-B56649D6759E}"/>
                      </a:ext>
                    </a:extLst>
                  </p:cNvPr>
                  <p:cNvGrpSpPr/>
                  <p:nvPr/>
                </p:nvGrpSpPr>
                <p:grpSpPr>
                  <a:xfrm>
                    <a:off x="6096000" y="2889116"/>
                    <a:ext cx="180000" cy="756714"/>
                    <a:chOff x="6096000" y="2909455"/>
                    <a:chExt cx="180000" cy="756714"/>
                  </a:xfrm>
                </p:grpSpPr>
                <p:sp>
                  <p:nvSpPr>
                    <p:cNvPr id="149" name="Oval 148">
                      <a:extLst>
                        <a:ext uri="{FF2B5EF4-FFF2-40B4-BE49-F238E27FC236}">
                          <a16:creationId xmlns:a16="http://schemas.microsoft.com/office/drawing/2014/main" id="{FB4B33B2-1E14-C9D3-F9C3-9A30908601C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96000" y="3486169"/>
                      <a:ext cx="180000" cy="180000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0" name="Oval 149">
                      <a:extLst>
                        <a:ext uri="{FF2B5EF4-FFF2-40B4-BE49-F238E27FC236}">
                          <a16:creationId xmlns:a16="http://schemas.microsoft.com/office/drawing/2014/main" id="{DB05FEAB-0935-F1A2-AC1E-AACB31AC7F4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96000" y="3197812"/>
                      <a:ext cx="180000" cy="180000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1" name="Oval 150">
                      <a:extLst>
                        <a:ext uri="{FF2B5EF4-FFF2-40B4-BE49-F238E27FC236}">
                          <a16:creationId xmlns:a16="http://schemas.microsoft.com/office/drawing/2014/main" id="{0E63DAD6-6686-CFFD-C746-6CAD230E271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96000" y="2909455"/>
                      <a:ext cx="180000" cy="180000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42" name="Group 141">
                    <a:extLst>
                      <a:ext uri="{FF2B5EF4-FFF2-40B4-BE49-F238E27FC236}">
                        <a16:creationId xmlns:a16="http://schemas.microsoft.com/office/drawing/2014/main" id="{A6E2B7C3-FC16-D90F-ED36-92BD4D280619}"/>
                      </a:ext>
                    </a:extLst>
                  </p:cNvPr>
                  <p:cNvGrpSpPr/>
                  <p:nvPr/>
                </p:nvGrpSpPr>
                <p:grpSpPr>
                  <a:xfrm>
                    <a:off x="6928118" y="2889116"/>
                    <a:ext cx="180000" cy="756714"/>
                    <a:chOff x="6512059" y="4763437"/>
                    <a:chExt cx="180000" cy="756714"/>
                  </a:xfrm>
                </p:grpSpPr>
                <p:sp>
                  <p:nvSpPr>
                    <p:cNvPr id="146" name="Oval 145">
                      <a:extLst>
                        <a:ext uri="{FF2B5EF4-FFF2-40B4-BE49-F238E27FC236}">
                          <a16:creationId xmlns:a16="http://schemas.microsoft.com/office/drawing/2014/main" id="{A8BF7ADB-5DEF-65F2-B526-99CDBC55D2C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12059" y="5340151"/>
                      <a:ext cx="180000" cy="180000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7" name="Oval 146">
                      <a:extLst>
                        <a:ext uri="{FF2B5EF4-FFF2-40B4-BE49-F238E27FC236}">
                          <a16:creationId xmlns:a16="http://schemas.microsoft.com/office/drawing/2014/main" id="{255E1BBA-F880-1AF8-6233-3A1CE2F069D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12059" y="5051794"/>
                      <a:ext cx="180000" cy="180000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8" name="Oval 147">
                      <a:extLst>
                        <a:ext uri="{FF2B5EF4-FFF2-40B4-BE49-F238E27FC236}">
                          <a16:creationId xmlns:a16="http://schemas.microsoft.com/office/drawing/2014/main" id="{20441D41-3908-CF9A-5CCD-18419DA7E3D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12059" y="4763437"/>
                      <a:ext cx="180000" cy="180000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43" name="Group 142">
                    <a:extLst>
                      <a:ext uri="{FF2B5EF4-FFF2-40B4-BE49-F238E27FC236}">
                        <a16:creationId xmlns:a16="http://schemas.microsoft.com/office/drawing/2014/main" id="{595BABD8-EB19-F002-276C-0DFDCCF9B2E2}"/>
                      </a:ext>
                    </a:extLst>
                  </p:cNvPr>
                  <p:cNvGrpSpPr/>
                  <p:nvPr/>
                </p:nvGrpSpPr>
                <p:grpSpPr>
                  <a:xfrm>
                    <a:off x="7344177" y="3042449"/>
                    <a:ext cx="180000" cy="468358"/>
                    <a:chOff x="6512059" y="5628508"/>
                    <a:chExt cx="180000" cy="468358"/>
                  </a:xfrm>
                </p:grpSpPr>
                <p:sp>
                  <p:nvSpPr>
                    <p:cNvPr id="144" name="Oval 143">
                      <a:extLst>
                        <a:ext uri="{FF2B5EF4-FFF2-40B4-BE49-F238E27FC236}">
                          <a16:creationId xmlns:a16="http://schemas.microsoft.com/office/drawing/2014/main" id="{C7554262-5230-7F3F-3A26-DDE93C97773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12059" y="5916866"/>
                      <a:ext cx="180000" cy="180000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5" name="Oval 144">
                      <a:extLst>
                        <a:ext uri="{FF2B5EF4-FFF2-40B4-BE49-F238E27FC236}">
                          <a16:creationId xmlns:a16="http://schemas.microsoft.com/office/drawing/2014/main" id="{742789AE-CA0D-3BF9-DC9D-01687598753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12059" y="5628508"/>
                      <a:ext cx="180000" cy="180000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cxnSp>
              <p:nvCxnSpPr>
                <p:cNvPr id="110" name="Straight Arrow Connector 109">
                  <a:extLst>
                    <a:ext uri="{FF2B5EF4-FFF2-40B4-BE49-F238E27FC236}">
                      <a16:creationId xmlns:a16="http://schemas.microsoft.com/office/drawing/2014/main" id="{5DFF6B38-4C53-52A1-24B8-CD9C05A70274}"/>
                    </a:ext>
                  </a:extLst>
                </p:cNvPr>
                <p:cNvCxnSpPr>
                  <a:stCxn id="151" idx="6"/>
                  <a:endCxn id="152" idx="2"/>
                </p:cNvCxnSpPr>
                <p:nvPr/>
              </p:nvCxnSpPr>
              <p:spPr>
                <a:xfrm flipV="1">
                  <a:off x="6276000" y="2834938"/>
                  <a:ext cx="236059" cy="144178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1" name="Straight Arrow Connector 110">
                  <a:extLst>
                    <a:ext uri="{FF2B5EF4-FFF2-40B4-BE49-F238E27FC236}">
                      <a16:creationId xmlns:a16="http://schemas.microsoft.com/office/drawing/2014/main" id="{BE1FAB6B-E6D9-815B-BF05-47F61A52CB88}"/>
                    </a:ext>
                  </a:extLst>
                </p:cNvPr>
                <p:cNvCxnSpPr>
                  <a:cxnSpLocks/>
                  <a:stCxn id="150" idx="6"/>
                  <a:endCxn id="152" idx="2"/>
                </p:cNvCxnSpPr>
                <p:nvPr/>
              </p:nvCxnSpPr>
              <p:spPr>
                <a:xfrm flipV="1">
                  <a:off x="6276000" y="2834938"/>
                  <a:ext cx="236059" cy="432535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2" name="Straight Arrow Connector 111">
                  <a:extLst>
                    <a:ext uri="{FF2B5EF4-FFF2-40B4-BE49-F238E27FC236}">
                      <a16:creationId xmlns:a16="http://schemas.microsoft.com/office/drawing/2014/main" id="{C8E78557-871E-E248-C559-295A22A59001}"/>
                    </a:ext>
                  </a:extLst>
                </p:cNvPr>
                <p:cNvCxnSpPr>
                  <a:cxnSpLocks/>
                  <a:stCxn id="149" idx="6"/>
                  <a:endCxn id="153" idx="2"/>
                </p:cNvCxnSpPr>
                <p:nvPr/>
              </p:nvCxnSpPr>
              <p:spPr>
                <a:xfrm flipV="1">
                  <a:off x="6276000" y="3123295"/>
                  <a:ext cx="236059" cy="432535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3" name="Straight Arrow Connector 112">
                  <a:extLst>
                    <a:ext uri="{FF2B5EF4-FFF2-40B4-BE49-F238E27FC236}">
                      <a16:creationId xmlns:a16="http://schemas.microsoft.com/office/drawing/2014/main" id="{DE90EE1E-ACE6-42EC-7135-3A32930EDC10}"/>
                    </a:ext>
                  </a:extLst>
                </p:cNvPr>
                <p:cNvCxnSpPr>
                  <a:cxnSpLocks/>
                  <a:stCxn id="150" idx="6"/>
                  <a:endCxn id="155" idx="2"/>
                </p:cNvCxnSpPr>
                <p:nvPr/>
              </p:nvCxnSpPr>
              <p:spPr>
                <a:xfrm>
                  <a:off x="6276000" y="3267473"/>
                  <a:ext cx="236059" cy="432536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" name="Straight Arrow Connector 113">
                  <a:extLst>
                    <a:ext uri="{FF2B5EF4-FFF2-40B4-BE49-F238E27FC236}">
                      <a16:creationId xmlns:a16="http://schemas.microsoft.com/office/drawing/2014/main" id="{8498D6EB-BE77-AC98-5387-899F133FC722}"/>
                    </a:ext>
                  </a:extLst>
                </p:cNvPr>
                <p:cNvCxnSpPr>
                  <a:cxnSpLocks/>
                  <a:stCxn id="150" idx="6"/>
                  <a:endCxn id="154" idx="2"/>
                </p:cNvCxnSpPr>
                <p:nvPr/>
              </p:nvCxnSpPr>
              <p:spPr>
                <a:xfrm>
                  <a:off x="6276000" y="3267473"/>
                  <a:ext cx="236059" cy="144179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5" name="Straight Arrow Connector 114">
                  <a:extLst>
                    <a:ext uri="{FF2B5EF4-FFF2-40B4-BE49-F238E27FC236}">
                      <a16:creationId xmlns:a16="http://schemas.microsoft.com/office/drawing/2014/main" id="{3DFB1088-B6B1-EAD1-6255-00A863679593}"/>
                    </a:ext>
                  </a:extLst>
                </p:cNvPr>
                <p:cNvCxnSpPr>
                  <a:cxnSpLocks/>
                  <a:stCxn id="151" idx="6"/>
                  <a:endCxn id="155" idx="2"/>
                </p:cNvCxnSpPr>
                <p:nvPr/>
              </p:nvCxnSpPr>
              <p:spPr>
                <a:xfrm>
                  <a:off x="6276000" y="2979116"/>
                  <a:ext cx="236059" cy="720893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6" name="Straight Arrow Connector 115">
                  <a:extLst>
                    <a:ext uri="{FF2B5EF4-FFF2-40B4-BE49-F238E27FC236}">
                      <a16:creationId xmlns:a16="http://schemas.microsoft.com/office/drawing/2014/main" id="{03B41849-2431-5AE9-25C5-7F8C6E5F43AB}"/>
                    </a:ext>
                  </a:extLst>
                </p:cNvPr>
                <p:cNvCxnSpPr>
                  <a:cxnSpLocks/>
                  <a:stCxn id="151" idx="6"/>
                  <a:endCxn id="154" idx="2"/>
                </p:cNvCxnSpPr>
                <p:nvPr/>
              </p:nvCxnSpPr>
              <p:spPr>
                <a:xfrm>
                  <a:off x="6276000" y="2979116"/>
                  <a:ext cx="236059" cy="432536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7" name="Straight Arrow Connector 116">
                  <a:extLst>
                    <a:ext uri="{FF2B5EF4-FFF2-40B4-BE49-F238E27FC236}">
                      <a16:creationId xmlns:a16="http://schemas.microsoft.com/office/drawing/2014/main" id="{2C3A16DA-A86D-FEB2-7D78-FFAAB22260F5}"/>
                    </a:ext>
                  </a:extLst>
                </p:cNvPr>
                <p:cNvCxnSpPr>
                  <a:cxnSpLocks/>
                  <a:stCxn id="151" idx="6"/>
                  <a:endCxn id="153" idx="2"/>
                </p:cNvCxnSpPr>
                <p:nvPr/>
              </p:nvCxnSpPr>
              <p:spPr>
                <a:xfrm>
                  <a:off x="6276000" y="2979116"/>
                  <a:ext cx="236059" cy="144179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8" name="Straight Arrow Connector 117">
                  <a:extLst>
                    <a:ext uri="{FF2B5EF4-FFF2-40B4-BE49-F238E27FC236}">
                      <a16:creationId xmlns:a16="http://schemas.microsoft.com/office/drawing/2014/main" id="{27F5E9BC-ED78-E282-3EE3-A63797F64B4E}"/>
                    </a:ext>
                  </a:extLst>
                </p:cNvPr>
                <p:cNvCxnSpPr>
                  <a:cxnSpLocks/>
                  <a:stCxn id="147" idx="6"/>
                  <a:endCxn id="145" idx="2"/>
                </p:cNvCxnSpPr>
                <p:nvPr/>
              </p:nvCxnSpPr>
              <p:spPr>
                <a:xfrm flipV="1">
                  <a:off x="7108118" y="3132449"/>
                  <a:ext cx="236059" cy="135024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9" name="Straight Arrow Connector 118">
                  <a:extLst>
                    <a:ext uri="{FF2B5EF4-FFF2-40B4-BE49-F238E27FC236}">
                      <a16:creationId xmlns:a16="http://schemas.microsoft.com/office/drawing/2014/main" id="{D98670F2-7A4A-DE96-EF7E-78450E3BC861}"/>
                    </a:ext>
                  </a:extLst>
                </p:cNvPr>
                <p:cNvCxnSpPr>
                  <a:cxnSpLocks/>
                  <a:stCxn id="146" idx="6"/>
                  <a:endCxn id="144" idx="2"/>
                </p:cNvCxnSpPr>
                <p:nvPr/>
              </p:nvCxnSpPr>
              <p:spPr>
                <a:xfrm flipV="1">
                  <a:off x="7108118" y="3420807"/>
                  <a:ext cx="236059" cy="135023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0" name="Straight Arrow Connector 119">
                  <a:extLst>
                    <a:ext uri="{FF2B5EF4-FFF2-40B4-BE49-F238E27FC236}">
                      <a16:creationId xmlns:a16="http://schemas.microsoft.com/office/drawing/2014/main" id="{71D88ED8-3CB5-8382-1D15-492C444F6D16}"/>
                    </a:ext>
                  </a:extLst>
                </p:cNvPr>
                <p:cNvCxnSpPr>
                  <a:cxnSpLocks/>
                  <a:stCxn id="150" idx="6"/>
                  <a:endCxn id="153" idx="2"/>
                </p:cNvCxnSpPr>
                <p:nvPr/>
              </p:nvCxnSpPr>
              <p:spPr>
                <a:xfrm flipV="1">
                  <a:off x="6276000" y="3123295"/>
                  <a:ext cx="236059" cy="144178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1" name="Straight Arrow Connector 120">
                  <a:extLst>
                    <a:ext uri="{FF2B5EF4-FFF2-40B4-BE49-F238E27FC236}">
                      <a16:creationId xmlns:a16="http://schemas.microsoft.com/office/drawing/2014/main" id="{75B20CB8-0850-1D3F-FF10-383A131C8981}"/>
                    </a:ext>
                  </a:extLst>
                </p:cNvPr>
                <p:cNvCxnSpPr>
                  <a:cxnSpLocks/>
                  <a:stCxn id="153" idx="6"/>
                  <a:endCxn id="147" idx="2"/>
                </p:cNvCxnSpPr>
                <p:nvPr/>
              </p:nvCxnSpPr>
              <p:spPr>
                <a:xfrm>
                  <a:off x="6692059" y="3123295"/>
                  <a:ext cx="236059" cy="144178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2" name="Straight Arrow Connector 121">
                  <a:extLst>
                    <a:ext uri="{FF2B5EF4-FFF2-40B4-BE49-F238E27FC236}">
                      <a16:creationId xmlns:a16="http://schemas.microsoft.com/office/drawing/2014/main" id="{140CCC97-179C-1BBC-BE4E-150490BF37C2}"/>
                    </a:ext>
                  </a:extLst>
                </p:cNvPr>
                <p:cNvCxnSpPr>
                  <a:cxnSpLocks/>
                  <a:stCxn id="152" idx="6"/>
                  <a:endCxn id="147" idx="2"/>
                </p:cNvCxnSpPr>
                <p:nvPr/>
              </p:nvCxnSpPr>
              <p:spPr>
                <a:xfrm>
                  <a:off x="6692059" y="2834938"/>
                  <a:ext cx="236059" cy="432535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3" name="Straight Arrow Connector 122">
                  <a:extLst>
                    <a:ext uri="{FF2B5EF4-FFF2-40B4-BE49-F238E27FC236}">
                      <a16:creationId xmlns:a16="http://schemas.microsoft.com/office/drawing/2014/main" id="{2B7E26A7-75B2-0777-6443-896D0EE1B2BF}"/>
                    </a:ext>
                  </a:extLst>
                </p:cNvPr>
                <p:cNvCxnSpPr>
                  <a:cxnSpLocks/>
                  <a:stCxn id="152" idx="6"/>
                  <a:endCxn id="148" idx="2"/>
                </p:cNvCxnSpPr>
                <p:nvPr/>
              </p:nvCxnSpPr>
              <p:spPr>
                <a:xfrm>
                  <a:off x="6692059" y="2834938"/>
                  <a:ext cx="236059" cy="144178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4" name="Straight Arrow Connector 123">
                  <a:extLst>
                    <a:ext uri="{FF2B5EF4-FFF2-40B4-BE49-F238E27FC236}">
                      <a16:creationId xmlns:a16="http://schemas.microsoft.com/office/drawing/2014/main" id="{5009B4F0-5E9E-0D9F-87B0-4A84B58CFE70}"/>
                    </a:ext>
                  </a:extLst>
                </p:cNvPr>
                <p:cNvCxnSpPr>
                  <a:cxnSpLocks/>
                  <a:stCxn id="149" idx="6"/>
                  <a:endCxn id="155" idx="2"/>
                </p:cNvCxnSpPr>
                <p:nvPr/>
              </p:nvCxnSpPr>
              <p:spPr>
                <a:xfrm>
                  <a:off x="6276000" y="3555830"/>
                  <a:ext cx="236059" cy="144179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5" name="Straight Arrow Connector 124">
                  <a:extLst>
                    <a:ext uri="{FF2B5EF4-FFF2-40B4-BE49-F238E27FC236}">
                      <a16:creationId xmlns:a16="http://schemas.microsoft.com/office/drawing/2014/main" id="{6A6C841D-1CDA-33FC-84BF-37C7D5B65D41}"/>
                    </a:ext>
                  </a:extLst>
                </p:cNvPr>
                <p:cNvCxnSpPr>
                  <a:cxnSpLocks/>
                  <a:stCxn id="149" idx="6"/>
                  <a:endCxn id="154" idx="2"/>
                </p:cNvCxnSpPr>
                <p:nvPr/>
              </p:nvCxnSpPr>
              <p:spPr>
                <a:xfrm flipV="1">
                  <a:off x="6276000" y="3411652"/>
                  <a:ext cx="236059" cy="144178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6" name="Straight Arrow Connector 125">
                  <a:extLst>
                    <a:ext uri="{FF2B5EF4-FFF2-40B4-BE49-F238E27FC236}">
                      <a16:creationId xmlns:a16="http://schemas.microsoft.com/office/drawing/2014/main" id="{421E21D1-3EB0-3EB6-3DC3-AF391D2F07B9}"/>
                    </a:ext>
                  </a:extLst>
                </p:cNvPr>
                <p:cNvCxnSpPr>
                  <a:cxnSpLocks/>
                  <a:stCxn id="148" idx="6"/>
                  <a:endCxn id="144" idx="2"/>
                </p:cNvCxnSpPr>
                <p:nvPr/>
              </p:nvCxnSpPr>
              <p:spPr>
                <a:xfrm>
                  <a:off x="7108118" y="2979116"/>
                  <a:ext cx="236059" cy="441691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Straight Arrow Connector 126">
                  <a:extLst>
                    <a:ext uri="{FF2B5EF4-FFF2-40B4-BE49-F238E27FC236}">
                      <a16:creationId xmlns:a16="http://schemas.microsoft.com/office/drawing/2014/main" id="{D20B612B-6DB2-F94D-3658-F0F26D0533C1}"/>
                    </a:ext>
                  </a:extLst>
                </p:cNvPr>
                <p:cNvCxnSpPr>
                  <a:cxnSpLocks/>
                  <a:stCxn id="146" idx="6"/>
                  <a:endCxn id="145" idx="2"/>
                </p:cNvCxnSpPr>
                <p:nvPr/>
              </p:nvCxnSpPr>
              <p:spPr>
                <a:xfrm flipV="1">
                  <a:off x="7108118" y="3132449"/>
                  <a:ext cx="236059" cy="423381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Straight Arrow Connector 127">
                  <a:extLst>
                    <a:ext uri="{FF2B5EF4-FFF2-40B4-BE49-F238E27FC236}">
                      <a16:creationId xmlns:a16="http://schemas.microsoft.com/office/drawing/2014/main" id="{104758F8-FDAB-6050-6EEE-F31A2A64EFDD}"/>
                    </a:ext>
                  </a:extLst>
                </p:cNvPr>
                <p:cNvCxnSpPr>
                  <a:cxnSpLocks/>
                  <a:stCxn id="149" idx="6"/>
                  <a:endCxn id="152" idx="2"/>
                </p:cNvCxnSpPr>
                <p:nvPr/>
              </p:nvCxnSpPr>
              <p:spPr>
                <a:xfrm flipV="1">
                  <a:off x="6276000" y="2834938"/>
                  <a:ext cx="236059" cy="720892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Straight Arrow Connector 128">
                  <a:extLst>
                    <a:ext uri="{FF2B5EF4-FFF2-40B4-BE49-F238E27FC236}">
                      <a16:creationId xmlns:a16="http://schemas.microsoft.com/office/drawing/2014/main" id="{E9842650-497A-0143-D2B9-7831E4466ABF}"/>
                    </a:ext>
                  </a:extLst>
                </p:cNvPr>
                <p:cNvCxnSpPr>
                  <a:cxnSpLocks/>
                  <a:stCxn id="155" idx="6"/>
                  <a:endCxn id="148" idx="2"/>
                </p:cNvCxnSpPr>
                <p:nvPr/>
              </p:nvCxnSpPr>
              <p:spPr>
                <a:xfrm flipV="1">
                  <a:off x="6692059" y="2979116"/>
                  <a:ext cx="236059" cy="720893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Straight Arrow Connector 129">
                  <a:extLst>
                    <a:ext uri="{FF2B5EF4-FFF2-40B4-BE49-F238E27FC236}">
                      <a16:creationId xmlns:a16="http://schemas.microsoft.com/office/drawing/2014/main" id="{CDC5E881-5B29-EF5E-73F7-2BBF2E91643C}"/>
                    </a:ext>
                  </a:extLst>
                </p:cNvPr>
                <p:cNvCxnSpPr>
                  <a:cxnSpLocks/>
                  <a:stCxn id="154" idx="6"/>
                  <a:endCxn id="146" idx="2"/>
                </p:cNvCxnSpPr>
                <p:nvPr/>
              </p:nvCxnSpPr>
              <p:spPr>
                <a:xfrm>
                  <a:off x="6692059" y="3411652"/>
                  <a:ext cx="236059" cy="144178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1" name="Straight Arrow Connector 130">
                  <a:extLst>
                    <a:ext uri="{FF2B5EF4-FFF2-40B4-BE49-F238E27FC236}">
                      <a16:creationId xmlns:a16="http://schemas.microsoft.com/office/drawing/2014/main" id="{6F57C3CE-4235-BE0F-E0A6-E32EEDD06672}"/>
                    </a:ext>
                  </a:extLst>
                </p:cNvPr>
                <p:cNvCxnSpPr>
                  <a:cxnSpLocks/>
                  <a:stCxn id="153" idx="6"/>
                  <a:endCxn id="148" idx="2"/>
                </p:cNvCxnSpPr>
                <p:nvPr/>
              </p:nvCxnSpPr>
              <p:spPr>
                <a:xfrm flipV="1">
                  <a:off x="6692059" y="2979116"/>
                  <a:ext cx="236059" cy="144179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2" name="Straight Arrow Connector 131">
                  <a:extLst>
                    <a:ext uri="{FF2B5EF4-FFF2-40B4-BE49-F238E27FC236}">
                      <a16:creationId xmlns:a16="http://schemas.microsoft.com/office/drawing/2014/main" id="{43847ABF-7A17-8F6B-2244-A3BD6E943389}"/>
                    </a:ext>
                  </a:extLst>
                </p:cNvPr>
                <p:cNvCxnSpPr>
                  <a:cxnSpLocks/>
                  <a:stCxn id="154" idx="6"/>
                  <a:endCxn id="148" idx="2"/>
                </p:cNvCxnSpPr>
                <p:nvPr/>
              </p:nvCxnSpPr>
              <p:spPr>
                <a:xfrm flipV="1">
                  <a:off x="6692059" y="2979116"/>
                  <a:ext cx="236059" cy="432536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3" name="Straight Arrow Connector 132">
                  <a:extLst>
                    <a:ext uri="{FF2B5EF4-FFF2-40B4-BE49-F238E27FC236}">
                      <a16:creationId xmlns:a16="http://schemas.microsoft.com/office/drawing/2014/main" id="{3158EBAF-7DF0-E4EA-3E49-75429DA060AC}"/>
                    </a:ext>
                  </a:extLst>
                </p:cNvPr>
                <p:cNvCxnSpPr>
                  <a:cxnSpLocks/>
                  <a:stCxn id="153" idx="6"/>
                  <a:endCxn id="146" idx="2"/>
                </p:cNvCxnSpPr>
                <p:nvPr/>
              </p:nvCxnSpPr>
              <p:spPr>
                <a:xfrm>
                  <a:off x="6692059" y="3123295"/>
                  <a:ext cx="236059" cy="432535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4" name="Straight Arrow Connector 133">
                  <a:extLst>
                    <a:ext uri="{FF2B5EF4-FFF2-40B4-BE49-F238E27FC236}">
                      <a16:creationId xmlns:a16="http://schemas.microsoft.com/office/drawing/2014/main" id="{6E395E6C-3030-DBB9-B6DE-D74AEEEF5531}"/>
                    </a:ext>
                  </a:extLst>
                </p:cNvPr>
                <p:cNvCxnSpPr>
                  <a:cxnSpLocks/>
                  <a:stCxn id="147" idx="6"/>
                  <a:endCxn id="144" idx="2"/>
                </p:cNvCxnSpPr>
                <p:nvPr/>
              </p:nvCxnSpPr>
              <p:spPr>
                <a:xfrm>
                  <a:off x="7108118" y="3267473"/>
                  <a:ext cx="236059" cy="153334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5" name="Straight Arrow Connector 134">
                  <a:extLst>
                    <a:ext uri="{FF2B5EF4-FFF2-40B4-BE49-F238E27FC236}">
                      <a16:creationId xmlns:a16="http://schemas.microsoft.com/office/drawing/2014/main" id="{FA38BF6F-E3CC-03DE-BC94-A6A931628FE4}"/>
                    </a:ext>
                  </a:extLst>
                </p:cNvPr>
                <p:cNvCxnSpPr>
                  <a:cxnSpLocks/>
                  <a:stCxn id="152" idx="6"/>
                  <a:endCxn id="146" idx="2"/>
                </p:cNvCxnSpPr>
                <p:nvPr/>
              </p:nvCxnSpPr>
              <p:spPr>
                <a:xfrm>
                  <a:off x="6692059" y="2834938"/>
                  <a:ext cx="236059" cy="720892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6" name="Straight Arrow Connector 135">
                  <a:extLst>
                    <a:ext uri="{FF2B5EF4-FFF2-40B4-BE49-F238E27FC236}">
                      <a16:creationId xmlns:a16="http://schemas.microsoft.com/office/drawing/2014/main" id="{8863782B-5680-E270-DD55-2509335CD616}"/>
                    </a:ext>
                  </a:extLst>
                </p:cNvPr>
                <p:cNvCxnSpPr>
                  <a:cxnSpLocks/>
                  <a:stCxn id="148" idx="6"/>
                  <a:endCxn id="145" idx="2"/>
                </p:cNvCxnSpPr>
                <p:nvPr/>
              </p:nvCxnSpPr>
              <p:spPr>
                <a:xfrm>
                  <a:off x="7108118" y="2979116"/>
                  <a:ext cx="236059" cy="153333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7" name="Straight Arrow Connector 136">
                  <a:extLst>
                    <a:ext uri="{FF2B5EF4-FFF2-40B4-BE49-F238E27FC236}">
                      <a16:creationId xmlns:a16="http://schemas.microsoft.com/office/drawing/2014/main" id="{3CDB6045-29FF-CBB3-0B04-6F38E8CAA244}"/>
                    </a:ext>
                  </a:extLst>
                </p:cNvPr>
                <p:cNvCxnSpPr>
                  <a:cxnSpLocks/>
                  <a:stCxn id="155" idx="6"/>
                  <a:endCxn id="146" idx="2"/>
                </p:cNvCxnSpPr>
                <p:nvPr/>
              </p:nvCxnSpPr>
              <p:spPr>
                <a:xfrm flipV="1">
                  <a:off x="6692059" y="3555830"/>
                  <a:ext cx="236059" cy="144179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8" name="Straight Arrow Connector 137">
                  <a:extLst>
                    <a:ext uri="{FF2B5EF4-FFF2-40B4-BE49-F238E27FC236}">
                      <a16:creationId xmlns:a16="http://schemas.microsoft.com/office/drawing/2014/main" id="{8BEAC06B-AA8B-870C-B44B-A669B8F57E3A}"/>
                    </a:ext>
                  </a:extLst>
                </p:cNvPr>
                <p:cNvCxnSpPr>
                  <a:cxnSpLocks/>
                  <a:stCxn id="155" idx="6"/>
                  <a:endCxn id="147" idx="2"/>
                </p:cNvCxnSpPr>
                <p:nvPr/>
              </p:nvCxnSpPr>
              <p:spPr>
                <a:xfrm flipV="1">
                  <a:off x="6692059" y="3267473"/>
                  <a:ext cx="236059" cy="432536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9" name="Straight Arrow Connector 138">
                  <a:extLst>
                    <a:ext uri="{FF2B5EF4-FFF2-40B4-BE49-F238E27FC236}">
                      <a16:creationId xmlns:a16="http://schemas.microsoft.com/office/drawing/2014/main" id="{533D51BB-D03B-CCAC-C2E8-0A4233410E55}"/>
                    </a:ext>
                  </a:extLst>
                </p:cNvPr>
                <p:cNvCxnSpPr>
                  <a:cxnSpLocks/>
                  <a:stCxn id="154" idx="6"/>
                  <a:endCxn id="147" idx="2"/>
                </p:cNvCxnSpPr>
                <p:nvPr/>
              </p:nvCxnSpPr>
              <p:spPr>
                <a:xfrm flipV="1">
                  <a:off x="6692059" y="3267473"/>
                  <a:ext cx="236059" cy="144179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86CCC88D-21D9-0FF2-321C-7B711FEE9418}"/>
                  </a:ext>
                </a:extLst>
              </p:cNvPr>
              <p:cNvSpPr txBox="1"/>
              <p:nvPr/>
            </p:nvSpPr>
            <p:spPr>
              <a:xfrm>
                <a:off x="5861939" y="2453531"/>
                <a:ext cx="1143134" cy="369332"/>
              </a:xfrm>
              <a:prstGeom prst="rect">
                <a:avLst/>
              </a:prstGeom>
              <a:noFill/>
              <a:ln w="25400"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CH" b="1" dirty="0"/>
                  <a:t>Controller</a:t>
                </a:r>
                <a:endParaRPr lang="en-CH" dirty="0"/>
              </a:p>
            </p:txBody>
          </p:sp>
        </p:grpSp>
      </p:grpSp>
      <p:sp>
        <p:nvSpPr>
          <p:cNvPr id="162" name="Title 1">
            <a:extLst>
              <a:ext uri="{FF2B5EF4-FFF2-40B4-BE49-F238E27FC236}">
                <a16:creationId xmlns:a16="http://schemas.microsoft.com/office/drawing/2014/main" id="{088F93B6-4A9A-F01F-1B26-A9713B1D6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1224" y="482657"/>
            <a:ext cx="8361815" cy="653385"/>
          </a:xfrm>
        </p:spPr>
        <p:txBody>
          <a:bodyPr/>
          <a:lstStyle/>
          <a:p>
            <a:r>
              <a:rPr lang="en-US" dirty="0" err="1"/>
              <a:t>PiNNs</a:t>
            </a:r>
            <a:r>
              <a:rPr lang="en-US" dirty="0"/>
              <a:t> for reinforcement learning</a:t>
            </a:r>
          </a:p>
        </p:txBody>
      </p:sp>
      <p:cxnSp>
        <p:nvCxnSpPr>
          <p:cNvPr id="7" name="Elbow Connector 6">
            <a:extLst>
              <a:ext uri="{FF2B5EF4-FFF2-40B4-BE49-F238E27FC236}">
                <a16:creationId xmlns:a16="http://schemas.microsoft.com/office/drawing/2014/main" id="{D0FCF87C-00E8-842C-6392-E9E20F60DEAD}"/>
              </a:ext>
            </a:extLst>
          </p:cNvPr>
          <p:cNvCxnSpPr>
            <a:cxnSpLocks/>
          </p:cNvCxnSpPr>
          <p:nvPr/>
        </p:nvCxnSpPr>
        <p:spPr>
          <a:xfrm rot="5400000" flipH="1">
            <a:off x="7286620" y="2563735"/>
            <a:ext cx="406460" cy="4704220"/>
          </a:xfrm>
          <a:prstGeom prst="bentConnector5">
            <a:avLst>
              <a:gd name="adj1" fmla="val -56242"/>
              <a:gd name="adj2" fmla="val 43"/>
              <a:gd name="adj3" fmla="val 228553"/>
            </a:avLst>
          </a:prstGeom>
          <a:ln w="12700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6E48C8F-9850-E9DA-2EF1-250E0A8A2762}"/>
              </a:ext>
            </a:extLst>
          </p:cNvPr>
          <p:cNvGrpSpPr/>
          <p:nvPr/>
        </p:nvGrpSpPr>
        <p:grpSpPr>
          <a:xfrm>
            <a:off x="5698901" y="4388002"/>
            <a:ext cx="1428177" cy="1045071"/>
            <a:chOff x="6096000" y="2744938"/>
            <a:chExt cx="1428177" cy="1045071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C1105FCB-FC6D-FF8B-F8C7-304F92F72434}"/>
                </a:ext>
              </a:extLst>
            </p:cNvPr>
            <p:cNvGrpSpPr/>
            <p:nvPr/>
          </p:nvGrpSpPr>
          <p:grpSpPr>
            <a:xfrm>
              <a:off x="6096000" y="2744938"/>
              <a:ext cx="1428177" cy="1045071"/>
              <a:chOff x="6096000" y="2744938"/>
              <a:chExt cx="1428177" cy="1045071"/>
            </a:xfrm>
          </p:grpSpPr>
          <p:grpSp>
            <p:nvGrpSpPr>
              <p:cNvPr id="66" name="Group 65">
                <a:extLst>
                  <a:ext uri="{FF2B5EF4-FFF2-40B4-BE49-F238E27FC236}">
                    <a16:creationId xmlns:a16="http://schemas.microsoft.com/office/drawing/2014/main" id="{D34FBE4E-30F9-9C2B-1E36-B562AED7913A}"/>
                  </a:ext>
                </a:extLst>
              </p:cNvPr>
              <p:cNvGrpSpPr/>
              <p:nvPr/>
            </p:nvGrpSpPr>
            <p:grpSpPr>
              <a:xfrm>
                <a:off x="6512059" y="2744938"/>
                <a:ext cx="180000" cy="1045071"/>
                <a:chOff x="6512059" y="2744938"/>
                <a:chExt cx="180000" cy="1045071"/>
              </a:xfrm>
            </p:grpSpPr>
            <p:sp>
              <p:nvSpPr>
                <p:cNvPr id="87" name="Oval 86">
                  <a:extLst>
                    <a:ext uri="{FF2B5EF4-FFF2-40B4-BE49-F238E27FC236}">
                      <a16:creationId xmlns:a16="http://schemas.microsoft.com/office/drawing/2014/main" id="{18E1A1C0-3F95-118C-7B35-E3A293F31FFB}"/>
                    </a:ext>
                  </a:extLst>
                </p:cNvPr>
                <p:cNvSpPr/>
                <p:nvPr/>
              </p:nvSpPr>
              <p:spPr>
                <a:xfrm>
                  <a:off x="6512059" y="2744938"/>
                  <a:ext cx="180000" cy="180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0" name="Oval 89">
                  <a:extLst>
                    <a:ext uri="{FF2B5EF4-FFF2-40B4-BE49-F238E27FC236}">
                      <a16:creationId xmlns:a16="http://schemas.microsoft.com/office/drawing/2014/main" id="{F83986B5-C7BC-9BF5-BA3A-325E31DD8069}"/>
                    </a:ext>
                  </a:extLst>
                </p:cNvPr>
                <p:cNvSpPr/>
                <p:nvPr/>
              </p:nvSpPr>
              <p:spPr>
                <a:xfrm>
                  <a:off x="6512059" y="3033295"/>
                  <a:ext cx="180000" cy="180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1" name="Oval 90">
                  <a:extLst>
                    <a:ext uri="{FF2B5EF4-FFF2-40B4-BE49-F238E27FC236}">
                      <a16:creationId xmlns:a16="http://schemas.microsoft.com/office/drawing/2014/main" id="{2ED4EF24-49D0-4A51-62FF-E1286387D988}"/>
                    </a:ext>
                  </a:extLst>
                </p:cNvPr>
                <p:cNvSpPr/>
                <p:nvPr/>
              </p:nvSpPr>
              <p:spPr>
                <a:xfrm>
                  <a:off x="6512059" y="3321652"/>
                  <a:ext cx="180000" cy="180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4" name="Oval 93">
                  <a:extLst>
                    <a:ext uri="{FF2B5EF4-FFF2-40B4-BE49-F238E27FC236}">
                      <a16:creationId xmlns:a16="http://schemas.microsoft.com/office/drawing/2014/main" id="{CE05CFA9-7637-F154-032A-84FCD4C21B78}"/>
                    </a:ext>
                  </a:extLst>
                </p:cNvPr>
                <p:cNvSpPr/>
                <p:nvPr/>
              </p:nvSpPr>
              <p:spPr>
                <a:xfrm>
                  <a:off x="6512059" y="3610009"/>
                  <a:ext cx="180000" cy="180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3565E24B-29CF-466C-5B4C-E52075D0950F}"/>
                  </a:ext>
                </a:extLst>
              </p:cNvPr>
              <p:cNvGrpSpPr/>
              <p:nvPr/>
            </p:nvGrpSpPr>
            <p:grpSpPr>
              <a:xfrm>
                <a:off x="6096000" y="2889116"/>
                <a:ext cx="180000" cy="756714"/>
                <a:chOff x="6096000" y="2909455"/>
                <a:chExt cx="180000" cy="756714"/>
              </a:xfrm>
            </p:grpSpPr>
            <p:sp>
              <p:nvSpPr>
                <p:cNvPr id="82" name="Oval 81">
                  <a:extLst>
                    <a:ext uri="{FF2B5EF4-FFF2-40B4-BE49-F238E27FC236}">
                      <a16:creationId xmlns:a16="http://schemas.microsoft.com/office/drawing/2014/main" id="{5CC53A03-99A5-958E-0F58-1829FCCD7E03}"/>
                    </a:ext>
                  </a:extLst>
                </p:cNvPr>
                <p:cNvSpPr/>
                <p:nvPr/>
              </p:nvSpPr>
              <p:spPr>
                <a:xfrm>
                  <a:off x="6096000" y="3486169"/>
                  <a:ext cx="180000" cy="180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5" name="Oval 84">
                  <a:extLst>
                    <a:ext uri="{FF2B5EF4-FFF2-40B4-BE49-F238E27FC236}">
                      <a16:creationId xmlns:a16="http://schemas.microsoft.com/office/drawing/2014/main" id="{F2D74708-7313-E4E9-4557-8A3AB6517CEE}"/>
                    </a:ext>
                  </a:extLst>
                </p:cNvPr>
                <p:cNvSpPr/>
                <p:nvPr/>
              </p:nvSpPr>
              <p:spPr>
                <a:xfrm>
                  <a:off x="6096000" y="3197812"/>
                  <a:ext cx="180000" cy="180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Oval 85">
                  <a:extLst>
                    <a:ext uri="{FF2B5EF4-FFF2-40B4-BE49-F238E27FC236}">
                      <a16:creationId xmlns:a16="http://schemas.microsoft.com/office/drawing/2014/main" id="{DEED21F9-8D79-7A8B-B6C8-A537D814F031}"/>
                    </a:ext>
                  </a:extLst>
                </p:cNvPr>
                <p:cNvSpPr/>
                <p:nvPr/>
              </p:nvSpPr>
              <p:spPr>
                <a:xfrm>
                  <a:off x="6096000" y="2909455"/>
                  <a:ext cx="180000" cy="180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9" name="Group 68">
                <a:extLst>
                  <a:ext uri="{FF2B5EF4-FFF2-40B4-BE49-F238E27FC236}">
                    <a16:creationId xmlns:a16="http://schemas.microsoft.com/office/drawing/2014/main" id="{DC2613D2-C4DB-ADAE-635D-0ED9741C9EA0}"/>
                  </a:ext>
                </a:extLst>
              </p:cNvPr>
              <p:cNvGrpSpPr/>
              <p:nvPr/>
            </p:nvGrpSpPr>
            <p:grpSpPr>
              <a:xfrm>
                <a:off x="6928118" y="2889116"/>
                <a:ext cx="180000" cy="756714"/>
                <a:chOff x="6512059" y="4763437"/>
                <a:chExt cx="180000" cy="756714"/>
              </a:xfrm>
            </p:grpSpPr>
            <p:sp>
              <p:nvSpPr>
                <p:cNvPr id="76" name="Oval 75">
                  <a:extLst>
                    <a:ext uri="{FF2B5EF4-FFF2-40B4-BE49-F238E27FC236}">
                      <a16:creationId xmlns:a16="http://schemas.microsoft.com/office/drawing/2014/main" id="{8E2E71A1-AF4B-251A-723B-50277618EDCE}"/>
                    </a:ext>
                  </a:extLst>
                </p:cNvPr>
                <p:cNvSpPr/>
                <p:nvPr/>
              </p:nvSpPr>
              <p:spPr>
                <a:xfrm>
                  <a:off x="6512059" y="5340151"/>
                  <a:ext cx="180000" cy="180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" name="Oval 76">
                  <a:extLst>
                    <a:ext uri="{FF2B5EF4-FFF2-40B4-BE49-F238E27FC236}">
                      <a16:creationId xmlns:a16="http://schemas.microsoft.com/office/drawing/2014/main" id="{C8D01C39-0D08-AA4F-9396-453DADE9DDA7}"/>
                    </a:ext>
                  </a:extLst>
                </p:cNvPr>
                <p:cNvSpPr/>
                <p:nvPr/>
              </p:nvSpPr>
              <p:spPr>
                <a:xfrm>
                  <a:off x="6512059" y="5051794"/>
                  <a:ext cx="180000" cy="180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" name="Oval 79">
                  <a:extLst>
                    <a:ext uri="{FF2B5EF4-FFF2-40B4-BE49-F238E27FC236}">
                      <a16:creationId xmlns:a16="http://schemas.microsoft.com/office/drawing/2014/main" id="{76706561-F03B-73D2-1142-98448AB5F6D8}"/>
                    </a:ext>
                  </a:extLst>
                </p:cNvPr>
                <p:cNvSpPr/>
                <p:nvPr/>
              </p:nvSpPr>
              <p:spPr>
                <a:xfrm>
                  <a:off x="6512059" y="4763437"/>
                  <a:ext cx="180000" cy="180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1" name="Group 70">
                <a:extLst>
                  <a:ext uri="{FF2B5EF4-FFF2-40B4-BE49-F238E27FC236}">
                    <a16:creationId xmlns:a16="http://schemas.microsoft.com/office/drawing/2014/main" id="{A0129531-17EF-F9F7-5AE5-1F30A89AB16D}"/>
                  </a:ext>
                </a:extLst>
              </p:cNvPr>
              <p:cNvGrpSpPr/>
              <p:nvPr/>
            </p:nvGrpSpPr>
            <p:grpSpPr>
              <a:xfrm>
                <a:off x="7344177" y="3042449"/>
                <a:ext cx="180000" cy="468358"/>
                <a:chOff x="6512059" y="5628508"/>
                <a:chExt cx="180000" cy="468358"/>
              </a:xfrm>
            </p:grpSpPr>
            <p:sp>
              <p:nvSpPr>
                <p:cNvPr id="72" name="Oval 71">
                  <a:extLst>
                    <a:ext uri="{FF2B5EF4-FFF2-40B4-BE49-F238E27FC236}">
                      <a16:creationId xmlns:a16="http://schemas.microsoft.com/office/drawing/2014/main" id="{5D45621A-294D-0E72-D3CA-419B3DCE096F}"/>
                    </a:ext>
                  </a:extLst>
                </p:cNvPr>
                <p:cNvSpPr/>
                <p:nvPr/>
              </p:nvSpPr>
              <p:spPr>
                <a:xfrm>
                  <a:off x="6512059" y="5916866"/>
                  <a:ext cx="180000" cy="180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" name="Oval 74">
                  <a:extLst>
                    <a:ext uri="{FF2B5EF4-FFF2-40B4-BE49-F238E27FC236}">
                      <a16:creationId xmlns:a16="http://schemas.microsoft.com/office/drawing/2014/main" id="{2BE09006-A4C5-E743-114E-64433C2E3B89}"/>
                    </a:ext>
                  </a:extLst>
                </p:cNvPr>
                <p:cNvSpPr/>
                <p:nvPr/>
              </p:nvSpPr>
              <p:spPr>
                <a:xfrm>
                  <a:off x="6512059" y="5628508"/>
                  <a:ext cx="180000" cy="180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3F1C5AC4-BABB-DF7A-E22C-762663E7A102}"/>
                </a:ext>
              </a:extLst>
            </p:cNvPr>
            <p:cNvCxnSpPr>
              <a:stCxn id="86" idx="6"/>
              <a:endCxn id="87" idx="2"/>
            </p:cNvCxnSpPr>
            <p:nvPr/>
          </p:nvCxnSpPr>
          <p:spPr>
            <a:xfrm flipV="1">
              <a:off x="6276000" y="2834938"/>
              <a:ext cx="236059" cy="144178"/>
            </a:xfrm>
            <a:prstGeom prst="straightConnector1">
              <a:avLst/>
            </a:prstGeom>
            <a:ln>
              <a:solidFill>
                <a:srgbClr val="C00000"/>
              </a:solidFill>
              <a:headEnd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05B34960-1DB2-C2CD-D7DA-995B83CFF72D}"/>
                </a:ext>
              </a:extLst>
            </p:cNvPr>
            <p:cNvCxnSpPr>
              <a:cxnSpLocks/>
              <a:stCxn id="85" idx="6"/>
              <a:endCxn id="87" idx="2"/>
            </p:cNvCxnSpPr>
            <p:nvPr/>
          </p:nvCxnSpPr>
          <p:spPr>
            <a:xfrm flipV="1">
              <a:off x="6276000" y="2834938"/>
              <a:ext cx="236059" cy="432535"/>
            </a:xfrm>
            <a:prstGeom prst="straightConnector1">
              <a:avLst/>
            </a:prstGeom>
            <a:ln>
              <a:solidFill>
                <a:srgbClr val="C00000"/>
              </a:solidFill>
              <a:headEnd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49E3B688-BC5B-D271-836B-1E95D864102B}"/>
                </a:ext>
              </a:extLst>
            </p:cNvPr>
            <p:cNvCxnSpPr>
              <a:cxnSpLocks/>
              <a:stCxn id="82" idx="6"/>
              <a:endCxn id="90" idx="2"/>
            </p:cNvCxnSpPr>
            <p:nvPr/>
          </p:nvCxnSpPr>
          <p:spPr>
            <a:xfrm flipV="1">
              <a:off x="6276000" y="3123295"/>
              <a:ext cx="236059" cy="432535"/>
            </a:xfrm>
            <a:prstGeom prst="straightConnector1">
              <a:avLst/>
            </a:prstGeom>
            <a:ln>
              <a:solidFill>
                <a:srgbClr val="C00000"/>
              </a:solidFill>
              <a:headEnd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E37AB1A8-31D5-ABB4-38BB-4FA1875B9D11}"/>
                </a:ext>
              </a:extLst>
            </p:cNvPr>
            <p:cNvCxnSpPr>
              <a:cxnSpLocks/>
              <a:stCxn id="85" idx="6"/>
              <a:endCxn id="94" idx="2"/>
            </p:cNvCxnSpPr>
            <p:nvPr/>
          </p:nvCxnSpPr>
          <p:spPr>
            <a:xfrm>
              <a:off x="6276000" y="3267473"/>
              <a:ext cx="236059" cy="432536"/>
            </a:xfrm>
            <a:prstGeom prst="straightConnector1">
              <a:avLst/>
            </a:prstGeom>
            <a:ln>
              <a:solidFill>
                <a:srgbClr val="C00000"/>
              </a:solidFill>
              <a:headEnd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026A39DB-7AE1-EEE0-37DA-0FCD2598EF5D}"/>
                </a:ext>
              </a:extLst>
            </p:cNvPr>
            <p:cNvCxnSpPr>
              <a:cxnSpLocks/>
              <a:stCxn id="85" idx="6"/>
              <a:endCxn id="91" idx="2"/>
            </p:cNvCxnSpPr>
            <p:nvPr/>
          </p:nvCxnSpPr>
          <p:spPr>
            <a:xfrm>
              <a:off x="6276000" y="3267473"/>
              <a:ext cx="236059" cy="144179"/>
            </a:xfrm>
            <a:prstGeom prst="straightConnector1">
              <a:avLst/>
            </a:prstGeom>
            <a:ln>
              <a:solidFill>
                <a:srgbClr val="C00000"/>
              </a:solidFill>
              <a:headEnd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D5F6F8DC-416D-26CB-E3DF-7614BAFD4BE0}"/>
                </a:ext>
              </a:extLst>
            </p:cNvPr>
            <p:cNvCxnSpPr>
              <a:cxnSpLocks/>
              <a:stCxn id="86" idx="6"/>
              <a:endCxn id="94" idx="2"/>
            </p:cNvCxnSpPr>
            <p:nvPr/>
          </p:nvCxnSpPr>
          <p:spPr>
            <a:xfrm>
              <a:off x="6276000" y="2979116"/>
              <a:ext cx="236059" cy="720893"/>
            </a:xfrm>
            <a:prstGeom prst="straightConnector1">
              <a:avLst/>
            </a:prstGeom>
            <a:ln>
              <a:solidFill>
                <a:srgbClr val="C00000"/>
              </a:solidFill>
              <a:headEnd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738587C8-ED6B-4646-F881-F69B2DDD26F7}"/>
                </a:ext>
              </a:extLst>
            </p:cNvPr>
            <p:cNvCxnSpPr>
              <a:cxnSpLocks/>
              <a:stCxn id="86" idx="6"/>
              <a:endCxn id="91" idx="2"/>
            </p:cNvCxnSpPr>
            <p:nvPr/>
          </p:nvCxnSpPr>
          <p:spPr>
            <a:xfrm>
              <a:off x="6276000" y="2979116"/>
              <a:ext cx="236059" cy="432536"/>
            </a:xfrm>
            <a:prstGeom prst="straightConnector1">
              <a:avLst/>
            </a:prstGeom>
            <a:ln>
              <a:solidFill>
                <a:srgbClr val="C00000"/>
              </a:solidFill>
              <a:headEnd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6334FE61-264E-53FD-0E7F-5B9E026D8FF2}"/>
                </a:ext>
              </a:extLst>
            </p:cNvPr>
            <p:cNvCxnSpPr>
              <a:cxnSpLocks/>
              <a:stCxn id="86" idx="6"/>
              <a:endCxn id="90" idx="2"/>
            </p:cNvCxnSpPr>
            <p:nvPr/>
          </p:nvCxnSpPr>
          <p:spPr>
            <a:xfrm>
              <a:off x="6276000" y="2979116"/>
              <a:ext cx="236059" cy="144179"/>
            </a:xfrm>
            <a:prstGeom prst="straightConnector1">
              <a:avLst/>
            </a:prstGeom>
            <a:ln>
              <a:solidFill>
                <a:srgbClr val="C00000"/>
              </a:solidFill>
              <a:headEnd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A9AE125B-9EAE-7839-7F4C-F4969AF3CE92}"/>
                </a:ext>
              </a:extLst>
            </p:cNvPr>
            <p:cNvCxnSpPr>
              <a:cxnSpLocks/>
              <a:stCxn id="77" idx="6"/>
              <a:endCxn id="75" idx="2"/>
            </p:cNvCxnSpPr>
            <p:nvPr/>
          </p:nvCxnSpPr>
          <p:spPr>
            <a:xfrm flipV="1">
              <a:off x="7108118" y="3132449"/>
              <a:ext cx="236059" cy="135024"/>
            </a:xfrm>
            <a:prstGeom prst="straightConnector1">
              <a:avLst/>
            </a:prstGeom>
            <a:ln>
              <a:solidFill>
                <a:srgbClr val="C00000"/>
              </a:solidFill>
              <a:headEnd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B7C7AB3F-F3E4-E525-1FD4-D1999B0E1E60}"/>
                </a:ext>
              </a:extLst>
            </p:cNvPr>
            <p:cNvCxnSpPr>
              <a:cxnSpLocks/>
              <a:stCxn id="76" idx="6"/>
              <a:endCxn id="72" idx="2"/>
            </p:cNvCxnSpPr>
            <p:nvPr/>
          </p:nvCxnSpPr>
          <p:spPr>
            <a:xfrm flipV="1">
              <a:off x="7108118" y="3420807"/>
              <a:ext cx="236059" cy="135023"/>
            </a:xfrm>
            <a:prstGeom prst="straightConnector1">
              <a:avLst/>
            </a:prstGeom>
            <a:ln>
              <a:solidFill>
                <a:srgbClr val="C00000"/>
              </a:solidFill>
              <a:headEnd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D5360B3D-169C-EE40-D45E-C9A03F9E00B5}"/>
                </a:ext>
              </a:extLst>
            </p:cNvPr>
            <p:cNvCxnSpPr>
              <a:cxnSpLocks/>
              <a:stCxn id="85" idx="6"/>
              <a:endCxn id="90" idx="2"/>
            </p:cNvCxnSpPr>
            <p:nvPr/>
          </p:nvCxnSpPr>
          <p:spPr>
            <a:xfrm flipV="1">
              <a:off x="6276000" y="3123295"/>
              <a:ext cx="236059" cy="144178"/>
            </a:xfrm>
            <a:prstGeom prst="straightConnector1">
              <a:avLst/>
            </a:prstGeom>
            <a:ln>
              <a:solidFill>
                <a:srgbClr val="C00000"/>
              </a:solidFill>
              <a:headEnd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B4CF8955-8B7C-042B-0BB3-2125634BB0EB}"/>
                </a:ext>
              </a:extLst>
            </p:cNvPr>
            <p:cNvCxnSpPr>
              <a:cxnSpLocks/>
              <a:stCxn id="90" idx="6"/>
              <a:endCxn id="77" idx="2"/>
            </p:cNvCxnSpPr>
            <p:nvPr/>
          </p:nvCxnSpPr>
          <p:spPr>
            <a:xfrm>
              <a:off x="6692059" y="3123295"/>
              <a:ext cx="236059" cy="144178"/>
            </a:xfrm>
            <a:prstGeom prst="straightConnector1">
              <a:avLst/>
            </a:prstGeom>
            <a:ln>
              <a:solidFill>
                <a:srgbClr val="C00000"/>
              </a:solidFill>
              <a:headEnd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3D3B2AE8-93FF-286E-0AED-6D7996FC1CE9}"/>
                </a:ext>
              </a:extLst>
            </p:cNvPr>
            <p:cNvCxnSpPr>
              <a:cxnSpLocks/>
              <a:stCxn id="87" idx="6"/>
              <a:endCxn id="77" idx="2"/>
            </p:cNvCxnSpPr>
            <p:nvPr/>
          </p:nvCxnSpPr>
          <p:spPr>
            <a:xfrm>
              <a:off x="6692059" y="2834938"/>
              <a:ext cx="236059" cy="432535"/>
            </a:xfrm>
            <a:prstGeom prst="straightConnector1">
              <a:avLst/>
            </a:prstGeom>
            <a:ln>
              <a:solidFill>
                <a:srgbClr val="C00000"/>
              </a:solidFill>
              <a:headEnd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88DFF9EB-46DF-C668-584D-5C2E93D5FDDC}"/>
                </a:ext>
              </a:extLst>
            </p:cNvPr>
            <p:cNvCxnSpPr>
              <a:cxnSpLocks/>
              <a:stCxn id="87" idx="6"/>
              <a:endCxn id="80" idx="2"/>
            </p:cNvCxnSpPr>
            <p:nvPr/>
          </p:nvCxnSpPr>
          <p:spPr>
            <a:xfrm>
              <a:off x="6692059" y="2834938"/>
              <a:ext cx="236059" cy="144178"/>
            </a:xfrm>
            <a:prstGeom prst="straightConnector1">
              <a:avLst/>
            </a:prstGeom>
            <a:ln>
              <a:solidFill>
                <a:srgbClr val="C00000"/>
              </a:solidFill>
              <a:headEnd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E76B32B3-4969-395A-86C0-C2B7118CEC62}"/>
                </a:ext>
              </a:extLst>
            </p:cNvPr>
            <p:cNvCxnSpPr>
              <a:cxnSpLocks/>
              <a:stCxn id="82" idx="6"/>
              <a:endCxn id="94" idx="2"/>
            </p:cNvCxnSpPr>
            <p:nvPr/>
          </p:nvCxnSpPr>
          <p:spPr>
            <a:xfrm>
              <a:off x="6276000" y="3555830"/>
              <a:ext cx="236059" cy="144179"/>
            </a:xfrm>
            <a:prstGeom prst="straightConnector1">
              <a:avLst/>
            </a:prstGeom>
            <a:ln>
              <a:solidFill>
                <a:srgbClr val="C00000"/>
              </a:solidFill>
              <a:headEnd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37799F0C-F5A2-8FFF-B1C1-D4DE714F8E71}"/>
                </a:ext>
              </a:extLst>
            </p:cNvPr>
            <p:cNvCxnSpPr>
              <a:cxnSpLocks/>
              <a:stCxn id="82" idx="6"/>
              <a:endCxn id="91" idx="2"/>
            </p:cNvCxnSpPr>
            <p:nvPr/>
          </p:nvCxnSpPr>
          <p:spPr>
            <a:xfrm flipV="1">
              <a:off x="6276000" y="3411652"/>
              <a:ext cx="236059" cy="144178"/>
            </a:xfrm>
            <a:prstGeom prst="straightConnector1">
              <a:avLst/>
            </a:prstGeom>
            <a:ln>
              <a:solidFill>
                <a:srgbClr val="C00000"/>
              </a:solidFill>
              <a:headEnd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47B9009B-391D-4F5A-5B60-89996987EED3}"/>
                </a:ext>
              </a:extLst>
            </p:cNvPr>
            <p:cNvCxnSpPr>
              <a:cxnSpLocks/>
              <a:stCxn id="80" idx="6"/>
              <a:endCxn id="72" idx="2"/>
            </p:cNvCxnSpPr>
            <p:nvPr/>
          </p:nvCxnSpPr>
          <p:spPr>
            <a:xfrm>
              <a:off x="7108118" y="2979116"/>
              <a:ext cx="236059" cy="441691"/>
            </a:xfrm>
            <a:prstGeom prst="straightConnector1">
              <a:avLst/>
            </a:prstGeom>
            <a:ln>
              <a:solidFill>
                <a:srgbClr val="C00000"/>
              </a:solidFill>
              <a:headEnd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B51EA22D-985F-A376-CBF0-BF1C057DC04C}"/>
                </a:ext>
              </a:extLst>
            </p:cNvPr>
            <p:cNvCxnSpPr>
              <a:cxnSpLocks/>
              <a:stCxn id="76" idx="6"/>
              <a:endCxn id="75" idx="2"/>
            </p:cNvCxnSpPr>
            <p:nvPr/>
          </p:nvCxnSpPr>
          <p:spPr>
            <a:xfrm flipV="1">
              <a:off x="7108118" y="3132449"/>
              <a:ext cx="236059" cy="423381"/>
            </a:xfrm>
            <a:prstGeom prst="straightConnector1">
              <a:avLst/>
            </a:prstGeom>
            <a:ln>
              <a:solidFill>
                <a:srgbClr val="C00000"/>
              </a:solidFill>
              <a:headEnd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0B783271-6003-F8E5-1B2C-6ADA85CFC947}"/>
                </a:ext>
              </a:extLst>
            </p:cNvPr>
            <p:cNvCxnSpPr>
              <a:cxnSpLocks/>
              <a:stCxn id="82" idx="6"/>
              <a:endCxn id="87" idx="2"/>
            </p:cNvCxnSpPr>
            <p:nvPr/>
          </p:nvCxnSpPr>
          <p:spPr>
            <a:xfrm flipV="1">
              <a:off x="6276000" y="2834938"/>
              <a:ext cx="236059" cy="720892"/>
            </a:xfrm>
            <a:prstGeom prst="straightConnector1">
              <a:avLst/>
            </a:prstGeom>
            <a:ln>
              <a:solidFill>
                <a:srgbClr val="C00000"/>
              </a:solidFill>
              <a:headEnd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CCC8DE6F-A6E8-7250-16A2-D0995838D372}"/>
                </a:ext>
              </a:extLst>
            </p:cNvPr>
            <p:cNvCxnSpPr>
              <a:cxnSpLocks/>
              <a:stCxn id="94" idx="6"/>
              <a:endCxn id="80" idx="2"/>
            </p:cNvCxnSpPr>
            <p:nvPr/>
          </p:nvCxnSpPr>
          <p:spPr>
            <a:xfrm flipV="1">
              <a:off x="6692059" y="2979116"/>
              <a:ext cx="236059" cy="720893"/>
            </a:xfrm>
            <a:prstGeom prst="straightConnector1">
              <a:avLst/>
            </a:prstGeom>
            <a:ln>
              <a:solidFill>
                <a:srgbClr val="C00000"/>
              </a:solidFill>
              <a:headEnd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B2504D58-29DC-486C-BA95-FD8A33791321}"/>
                </a:ext>
              </a:extLst>
            </p:cNvPr>
            <p:cNvCxnSpPr>
              <a:cxnSpLocks/>
              <a:stCxn id="91" idx="6"/>
              <a:endCxn id="76" idx="2"/>
            </p:cNvCxnSpPr>
            <p:nvPr/>
          </p:nvCxnSpPr>
          <p:spPr>
            <a:xfrm>
              <a:off x="6692059" y="3411652"/>
              <a:ext cx="236059" cy="144178"/>
            </a:xfrm>
            <a:prstGeom prst="straightConnector1">
              <a:avLst/>
            </a:prstGeom>
            <a:ln>
              <a:solidFill>
                <a:srgbClr val="C00000"/>
              </a:solidFill>
              <a:headEnd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D3611886-2B35-166D-7594-64EFE93B1E63}"/>
                </a:ext>
              </a:extLst>
            </p:cNvPr>
            <p:cNvCxnSpPr>
              <a:cxnSpLocks/>
              <a:stCxn id="90" idx="6"/>
              <a:endCxn id="80" idx="2"/>
            </p:cNvCxnSpPr>
            <p:nvPr/>
          </p:nvCxnSpPr>
          <p:spPr>
            <a:xfrm flipV="1">
              <a:off x="6692059" y="2979116"/>
              <a:ext cx="236059" cy="144179"/>
            </a:xfrm>
            <a:prstGeom prst="straightConnector1">
              <a:avLst/>
            </a:prstGeom>
            <a:ln>
              <a:solidFill>
                <a:srgbClr val="C00000"/>
              </a:solidFill>
              <a:headEnd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166740DF-2DBD-728E-0273-2FD16D675006}"/>
                </a:ext>
              </a:extLst>
            </p:cNvPr>
            <p:cNvCxnSpPr>
              <a:cxnSpLocks/>
              <a:stCxn id="91" idx="6"/>
              <a:endCxn id="80" idx="2"/>
            </p:cNvCxnSpPr>
            <p:nvPr/>
          </p:nvCxnSpPr>
          <p:spPr>
            <a:xfrm flipV="1">
              <a:off x="6692059" y="2979116"/>
              <a:ext cx="236059" cy="432536"/>
            </a:xfrm>
            <a:prstGeom prst="straightConnector1">
              <a:avLst/>
            </a:prstGeom>
            <a:ln>
              <a:solidFill>
                <a:srgbClr val="C00000"/>
              </a:solidFill>
              <a:headEnd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727E35E1-B880-EB60-2DE8-4E3D1C7171A6}"/>
                </a:ext>
              </a:extLst>
            </p:cNvPr>
            <p:cNvCxnSpPr>
              <a:cxnSpLocks/>
              <a:stCxn id="90" idx="6"/>
              <a:endCxn id="76" idx="2"/>
            </p:cNvCxnSpPr>
            <p:nvPr/>
          </p:nvCxnSpPr>
          <p:spPr>
            <a:xfrm>
              <a:off x="6692059" y="3123295"/>
              <a:ext cx="236059" cy="432535"/>
            </a:xfrm>
            <a:prstGeom prst="straightConnector1">
              <a:avLst/>
            </a:prstGeom>
            <a:ln>
              <a:solidFill>
                <a:srgbClr val="C00000"/>
              </a:solidFill>
              <a:headEnd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8735C4E9-CA0E-281A-6EDE-F6815C7464B7}"/>
                </a:ext>
              </a:extLst>
            </p:cNvPr>
            <p:cNvCxnSpPr>
              <a:cxnSpLocks/>
              <a:stCxn id="77" idx="6"/>
              <a:endCxn id="72" idx="2"/>
            </p:cNvCxnSpPr>
            <p:nvPr/>
          </p:nvCxnSpPr>
          <p:spPr>
            <a:xfrm>
              <a:off x="7108118" y="3267473"/>
              <a:ext cx="236059" cy="153334"/>
            </a:xfrm>
            <a:prstGeom prst="straightConnector1">
              <a:avLst/>
            </a:prstGeom>
            <a:ln>
              <a:solidFill>
                <a:srgbClr val="C00000"/>
              </a:solidFill>
              <a:headEnd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A6216F67-CCD0-23DF-2A5A-31018D817D7F}"/>
                </a:ext>
              </a:extLst>
            </p:cNvPr>
            <p:cNvCxnSpPr>
              <a:cxnSpLocks/>
              <a:stCxn id="87" idx="6"/>
              <a:endCxn id="76" idx="2"/>
            </p:cNvCxnSpPr>
            <p:nvPr/>
          </p:nvCxnSpPr>
          <p:spPr>
            <a:xfrm>
              <a:off x="6692059" y="2834938"/>
              <a:ext cx="236059" cy="720892"/>
            </a:xfrm>
            <a:prstGeom prst="straightConnector1">
              <a:avLst/>
            </a:prstGeom>
            <a:ln>
              <a:solidFill>
                <a:srgbClr val="C00000"/>
              </a:solidFill>
              <a:headEnd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4D55FDAA-7FA4-B741-06FD-350959819F7B}"/>
                </a:ext>
              </a:extLst>
            </p:cNvPr>
            <p:cNvCxnSpPr>
              <a:cxnSpLocks/>
              <a:stCxn id="80" idx="6"/>
              <a:endCxn id="75" idx="2"/>
            </p:cNvCxnSpPr>
            <p:nvPr/>
          </p:nvCxnSpPr>
          <p:spPr>
            <a:xfrm>
              <a:off x="7108118" y="2979116"/>
              <a:ext cx="236059" cy="153333"/>
            </a:xfrm>
            <a:prstGeom prst="straightConnector1">
              <a:avLst/>
            </a:prstGeom>
            <a:ln>
              <a:solidFill>
                <a:srgbClr val="C00000"/>
              </a:solidFill>
              <a:headEnd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768702F6-F957-CFFE-57FA-1128EAF7E849}"/>
                </a:ext>
              </a:extLst>
            </p:cNvPr>
            <p:cNvCxnSpPr>
              <a:cxnSpLocks/>
              <a:stCxn id="94" idx="6"/>
              <a:endCxn id="76" idx="2"/>
            </p:cNvCxnSpPr>
            <p:nvPr/>
          </p:nvCxnSpPr>
          <p:spPr>
            <a:xfrm flipV="1">
              <a:off x="6692059" y="3555830"/>
              <a:ext cx="236059" cy="144179"/>
            </a:xfrm>
            <a:prstGeom prst="straightConnector1">
              <a:avLst/>
            </a:prstGeom>
            <a:ln>
              <a:solidFill>
                <a:srgbClr val="C00000"/>
              </a:solidFill>
              <a:headEnd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1DFF0BA2-09B6-E04F-29D7-A30CCA64119A}"/>
                </a:ext>
              </a:extLst>
            </p:cNvPr>
            <p:cNvCxnSpPr>
              <a:cxnSpLocks/>
              <a:stCxn id="94" idx="6"/>
              <a:endCxn id="77" idx="2"/>
            </p:cNvCxnSpPr>
            <p:nvPr/>
          </p:nvCxnSpPr>
          <p:spPr>
            <a:xfrm flipV="1">
              <a:off x="6692059" y="3267473"/>
              <a:ext cx="236059" cy="432536"/>
            </a:xfrm>
            <a:prstGeom prst="straightConnector1">
              <a:avLst/>
            </a:prstGeom>
            <a:ln>
              <a:solidFill>
                <a:srgbClr val="C00000"/>
              </a:solidFill>
              <a:headEnd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745EAB5C-ACED-01B6-7EDC-54B086ACCE62}"/>
                </a:ext>
              </a:extLst>
            </p:cNvPr>
            <p:cNvCxnSpPr>
              <a:cxnSpLocks/>
              <a:stCxn id="91" idx="6"/>
              <a:endCxn id="77" idx="2"/>
            </p:cNvCxnSpPr>
            <p:nvPr/>
          </p:nvCxnSpPr>
          <p:spPr>
            <a:xfrm flipV="1">
              <a:off x="6692059" y="3267473"/>
              <a:ext cx="236059" cy="144179"/>
            </a:xfrm>
            <a:prstGeom prst="straightConnector1">
              <a:avLst/>
            </a:prstGeom>
            <a:ln>
              <a:solidFill>
                <a:srgbClr val="C00000"/>
              </a:solidFill>
              <a:headEnd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42616F94-5C0C-2052-9EEF-3E8D57D42ED1}"/>
              </a:ext>
            </a:extLst>
          </p:cNvPr>
          <p:cNvCxnSpPr>
            <a:cxnSpLocks/>
          </p:cNvCxnSpPr>
          <p:nvPr/>
        </p:nvCxnSpPr>
        <p:spPr>
          <a:xfrm>
            <a:off x="5255769" y="4910538"/>
            <a:ext cx="309636" cy="0"/>
          </a:xfrm>
          <a:prstGeom prst="straightConnector1">
            <a:avLst/>
          </a:prstGeom>
          <a:ln w="12700">
            <a:solidFill>
              <a:schemeClr val="accent2"/>
            </a:solidFill>
            <a:prstDash val="solid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68378A6E-CF12-88F4-5B69-CF5B58B897D0}"/>
              </a:ext>
            </a:extLst>
          </p:cNvPr>
          <p:cNvCxnSpPr>
            <a:cxnSpLocks/>
          </p:cNvCxnSpPr>
          <p:nvPr/>
        </p:nvCxnSpPr>
        <p:spPr>
          <a:xfrm>
            <a:off x="7237256" y="4910538"/>
            <a:ext cx="412365" cy="0"/>
          </a:xfrm>
          <a:prstGeom prst="straightConnector1">
            <a:avLst/>
          </a:prstGeom>
          <a:ln w="12700">
            <a:solidFill>
              <a:schemeClr val="accent2"/>
            </a:solidFill>
            <a:prstDash val="solid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96D0A59A-6D39-2439-60DA-512EB249B3C0}"/>
              </a:ext>
            </a:extLst>
          </p:cNvPr>
          <p:cNvCxnSpPr>
            <a:cxnSpLocks/>
            <a:endCxn id="177" idx="1"/>
          </p:cNvCxnSpPr>
          <p:nvPr/>
        </p:nvCxnSpPr>
        <p:spPr>
          <a:xfrm>
            <a:off x="8350614" y="4930619"/>
            <a:ext cx="622559" cy="0"/>
          </a:xfrm>
          <a:prstGeom prst="straightConnector1">
            <a:avLst/>
          </a:prstGeom>
          <a:ln w="12700">
            <a:solidFill>
              <a:schemeClr val="accent2"/>
            </a:solidFill>
            <a:prstDash val="solid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Elbow Connector 172">
            <a:extLst>
              <a:ext uri="{FF2B5EF4-FFF2-40B4-BE49-F238E27FC236}">
                <a16:creationId xmlns:a16="http://schemas.microsoft.com/office/drawing/2014/main" id="{21A7BE54-D0E6-7F50-C385-74FDCE47324E}"/>
              </a:ext>
            </a:extLst>
          </p:cNvPr>
          <p:cNvCxnSpPr>
            <a:cxnSpLocks/>
          </p:cNvCxnSpPr>
          <p:nvPr/>
        </p:nvCxnSpPr>
        <p:spPr>
          <a:xfrm rot="5400000" flipH="1">
            <a:off x="5924841" y="5263025"/>
            <a:ext cx="144179" cy="416059"/>
          </a:xfrm>
          <a:prstGeom prst="bentConnector3">
            <a:avLst>
              <a:gd name="adj1" fmla="val -158553"/>
            </a:avLst>
          </a:prstGeom>
          <a:ln w="12700"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Rectangle 174">
            <a:extLst>
              <a:ext uri="{FF2B5EF4-FFF2-40B4-BE49-F238E27FC236}">
                <a16:creationId xmlns:a16="http://schemas.microsoft.com/office/drawing/2014/main" id="{A93C141D-9B24-4520-389C-DF9E6B6B5F4B}"/>
              </a:ext>
            </a:extLst>
          </p:cNvPr>
          <p:cNvSpPr/>
          <p:nvPr/>
        </p:nvSpPr>
        <p:spPr>
          <a:xfrm>
            <a:off x="5698901" y="5433073"/>
            <a:ext cx="1415399" cy="1097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6" name="Picture 175">
            <a:extLst>
              <a:ext uri="{FF2B5EF4-FFF2-40B4-BE49-F238E27FC236}">
                <a16:creationId xmlns:a16="http://schemas.microsoft.com/office/drawing/2014/main" id="{1C9D4E83-A317-4784-8115-1D29B070D7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5190" y="4821471"/>
            <a:ext cx="165100" cy="152400"/>
          </a:xfrm>
          <a:prstGeom prst="rect">
            <a:avLst/>
          </a:prstGeom>
        </p:spPr>
      </p:pic>
      <p:sp>
        <p:nvSpPr>
          <p:cNvPr id="177" name="Rectangle 176">
            <a:extLst>
              <a:ext uri="{FF2B5EF4-FFF2-40B4-BE49-F238E27FC236}">
                <a16:creationId xmlns:a16="http://schemas.microsoft.com/office/drawing/2014/main" id="{AC736479-0D92-8A12-399F-51E64433AA02}"/>
              </a:ext>
            </a:extLst>
          </p:cNvPr>
          <p:cNvSpPr/>
          <p:nvPr/>
        </p:nvSpPr>
        <p:spPr>
          <a:xfrm>
            <a:off x="8973173" y="4633307"/>
            <a:ext cx="1737573" cy="59462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/>
              <a:t>Environment</a:t>
            </a:r>
          </a:p>
        </p:txBody>
      </p:sp>
      <p:cxnSp>
        <p:nvCxnSpPr>
          <p:cNvPr id="178" name="Elbow Connector 177">
            <a:extLst>
              <a:ext uri="{FF2B5EF4-FFF2-40B4-BE49-F238E27FC236}">
                <a16:creationId xmlns:a16="http://schemas.microsoft.com/office/drawing/2014/main" id="{808E9A52-0B2A-5F4F-D92E-BDEEBC782A46}"/>
              </a:ext>
            </a:extLst>
          </p:cNvPr>
          <p:cNvCxnSpPr>
            <a:cxnSpLocks/>
            <a:stCxn id="177" idx="2"/>
          </p:cNvCxnSpPr>
          <p:nvPr/>
        </p:nvCxnSpPr>
        <p:spPr>
          <a:xfrm rot="5400000">
            <a:off x="7832048" y="3690843"/>
            <a:ext cx="472824" cy="3547000"/>
          </a:xfrm>
          <a:prstGeom prst="bentConnector2">
            <a:avLst/>
          </a:prstGeom>
          <a:ln w="127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9" name="Picture 178">
            <a:extLst>
              <a:ext uri="{FF2B5EF4-FFF2-40B4-BE49-F238E27FC236}">
                <a16:creationId xmlns:a16="http://schemas.microsoft.com/office/drawing/2014/main" id="{CB5D1C39-0361-503D-24D0-B664E51A4A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96134" y="4789887"/>
            <a:ext cx="584200" cy="241300"/>
          </a:xfrm>
          <a:prstGeom prst="rect">
            <a:avLst/>
          </a:prstGeom>
        </p:spPr>
      </p:pic>
      <p:grpSp>
        <p:nvGrpSpPr>
          <p:cNvPr id="181" name="Group 180">
            <a:extLst>
              <a:ext uri="{FF2B5EF4-FFF2-40B4-BE49-F238E27FC236}">
                <a16:creationId xmlns:a16="http://schemas.microsoft.com/office/drawing/2014/main" id="{A6FBA482-6069-23DB-B365-82FB716D02F6}"/>
              </a:ext>
            </a:extLst>
          </p:cNvPr>
          <p:cNvGrpSpPr/>
          <p:nvPr/>
        </p:nvGrpSpPr>
        <p:grpSpPr>
          <a:xfrm>
            <a:off x="2538397" y="4375135"/>
            <a:ext cx="1428177" cy="1045071"/>
            <a:chOff x="6096000" y="2744938"/>
            <a:chExt cx="1428177" cy="1045071"/>
          </a:xfrm>
        </p:grpSpPr>
        <p:grpSp>
          <p:nvGrpSpPr>
            <p:cNvPr id="184" name="Group 183">
              <a:extLst>
                <a:ext uri="{FF2B5EF4-FFF2-40B4-BE49-F238E27FC236}">
                  <a16:creationId xmlns:a16="http://schemas.microsoft.com/office/drawing/2014/main" id="{AE3B857E-9D4D-B185-67A3-007B2C912E72}"/>
                </a:ext>
              </a:extLst>
            </p:cNvPr>
            <p:cNvGrpSpPr/>
            <p:nvPr/>
          </p:nvGrpSpPr>
          <p:grpSpPr>
            <a:xfrm>
              <a:off x="6096000" y="2744938"/>
              <a:ext cx="1428177" cy="1045071"/>
              <a:chOff x="6096000" y="2744938"/>
              <a:chExt cx="1428177" cy="1045071"/>
            </a:xfrm>
          </p:grpSpPr>
          <p:grpSp>
            <p:nvGrpSpPr>
              <p:cNvPr id="216" name="Group 215">
                <a:extLst>
                  <a:ext uri="{FF2B5EF4-FFF2-40B4-BE49-F238E27FC236}">
                    <a16:creationId xmlns:a16="http://schemas.microsoft.com/office/drawing/2014/main" id="{0E35E9A5-D0B7-4ED4-87BF-F11885EE72D2}"/>
                  </a:ext>
                </a:extLst>
              </p:cNvPr>
              <p:cNvGrpSpPr/>
              <p:nvPr/>
            </p:nvGrpSpPr>
            <p:grpSpPr>
              <a:xfrm>
                <a:off x="6512059" y="2744938"/>
                <a:ext cx="180000" cy="1045071"/>
                <a:chOff x="6512059" y="2744938"/>
                <a:chExt cx="180000" cy="1045071"/>
              </a:xfrm>
            </p:grpSpPr>
            <p:sp>
              <p:nvSpPr>
                <p:cNvPr id="228" name="Oval 227">
                  <a:extLst>
                    <a:ext uri="{FF2B5EF4-FFF2-40B4-BE49-F238E27FC236}">
                      <a16:creationId xmlns:a16="http://schemas.microsoft.com/office/drawing/2014/main" id="{ECE5B764-F283-722A-75BE-E6C4E0B32B59}"/>
                    </a:ext>
                  </a:extLst>
                </p:cNvPr>
                <p:cNvSpPr/>
                <p:nvPr/>
              </p:nvSpPr>
              <p:spPr>
                <a:xfrm>
                  <a:off x="6512059" y="2744938"/>
                  <a:ext cx="180000" cy="180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9" name="Oval 228">
                  <a:extLst>
                    <a:ext uri="{FF2B5EF4-FFF2-40B4-BE49-F238E27FC236}">
                      <a16:creationId xmlns:a16="http://schemas.microsoft.com/office/drawing/2014/main" id="{BFD626E0-CF19-A833-91E3-92C8A056021F}"/>
                    </a:ext>
                  </a:extLst>
                </p:cNvPr>
                <p:cNvSpPr/>
                <p:nvPr/>
              </p:nvSpPr>
              <p:spPr>
                <a:xfrm>
                  <a:off x="6512059" y="3033295"/>
                  <a:ext cx="180000" cy="180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0" name="Oval 229">
                  <a:extLst>
                    <a:ext uri="{FF2B5EF4-FFF2-40B4-BE49-F238E27FC236}">
                      <a16:creationId xmlns:a16="http://schemas.microsoft.com/office/drawing/2014/main" id="{99E2DAEF-1467-777F-F315-5A98174FF0E2}"/>
                    </a:ext>
                  </a:extLst>
                </p:cNvPr>
                <p:cNvSpPr/>
                <p:nvPr/>
              </p:nvSpPr>
              <p:spPr>
                <a:xfrm>
                  <a:off x="6512059" y="3321652"/>
                  <a:ext cx="180000" cy="180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1" name="Oval 230">
                  <a:extLst>
                    <a:ext uri="{FF2B5EF4-FFF2-40B4-BE49-F238E27FC236}">
                      <a16:creationId xmlns:a16="http://schemas.microsoft.com/office/drawing/2014/main" id="{81B1A5EB-E7E3-C391-5A35-4AB0A43F9C92}"/>
                    </a:ext>
                  </a:extLst>
                </p:cNvPr>
                <p:cNvSpPr/>
                <p:nvPr/>
              </p:nvSpPr>
              <p:spPr>
                <a:xfrm>
                  <a:off x="6512059" y="3610009"/>
                  <a:ext cx="180000" cy="180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17" name="Group 216">
                <a:extLst>
                  <a:ext uri="{FF2B5EF4-FFF2-40B4-BE49-F238E27FC236}">
                    <a16:creationId xmlns:a16="http://schemas.microsoft.com/office/drawing/2014/main" id="{F062B47B-05BB-98D4-DA31-3664245F6D89}"/>
                  </a:ext>
                </a:extLst>
              </p:cNvPr>
              <p:cNvGrpSpPr/>
              <p:nvPr/>
            </p:nvGrpSpPr>
            <p:grpSpPr>
              <a:xfrm>
                <a:off x="6096000" y="2889116"/>
                <a:ext cx="180000" cy="756714"/>
                <a:chOff x="6096000" y="2909455"/>
                <a:chExt cx="180000" cy="756714"/>
              </a:xfrm>
            </p:grpSpPr>
            <p:sp>
              <p:nvSpPr>
                <p:cNvPr id="225" name="Oval 224">
                  <a:extLst>
                    <a:ext uri="{FF2B5EF4-FFF2-40B4-BE49-F238E27FC236}">
                      <a16:creationId xmlns:a16="http://schemas.microsoft.com/office/drawing/2014/main" id="{6E8DCE89-725F-F906-2E65-603FB531BB86}"/>
                    </a:ext>
                  </a:extLst>
                </p:cNvPr>
                <p:cNvSpPr/>
                <p:nvPr/>
              </p:nvSpPr>
              <p:spPr>
                <a:xfrm>
                  <a:off x="6096000" y="3486169"/>
                  <a:ext cx="180000" cy="180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6" name="Oval 225">
                  <a:extLst>
                    <a:ext uri="{FF2B5EF4-FFF2-40B4-BE49-F238E27FC236}">
                      <a16:creationId xmlns:a16="http://schemas.microsoft.com/office/drawing/2014/main" id="{30554D39-86C9-094A-E5CE-4EBD03EB7CCA}"/>
                    </a:ext>
                  </a:extLst>
                </p:cNvPr>
                <p:cNvSpPr/>
                <p:nvPr/>
              </p:nvSpPr>
              <p:spPr>
                <a:xfrm>
                  <a:off x="6096000" y="3197812"/>
                  <a:ext cx="180000" cy="180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7" name="Oval 226">
                  <a:extLst>
                    <a:ext uri="{FF2B5EF4-FFF2-40B4-BE49-F238E27FC236}">
                      <a16:creationId xmlns:a16="http://schemas.microsoft.com/office/drawing/2014/main" id="{898DF40F-69B9-D00D-E359-98BDABF519CF}"/>
                    </a:ext>
                  </a:extLst>
                </p:cNvPr>
                <p:cNvSpPr/>
                <p:nvPr/>
              </p:nvSpPr>
              <p:spPr>
                <a:xfrm>
                  <a:off x="6096000" y="2909455"/>
                  <a:ext cx="180000" cy="180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18" name="Group 217">
                <a:extLst>
                  <a:ext uri="{FF2B5EF4-FFF2-40B4-BE49-F238E27FC236}">
                    <a16:creationId xmlns:a16="http://schemas.microsoft.com/office/drawing/2014/main" id="{5B79D012-B9CA-89EE-086C-5E595DA62A31}"/>
                  </a:ext>
                </a:extLst>
              </p:cNvPr>
              <p:cNvGrpSpPr/>
              <p:nvPr/>
            </p:nvGrpSpPr>
            <p:grpSpPr>
              <a:xfrm>
                <a:off x="6928118" y="2889116"/>
                <a:ext cx="180000" cy="756714"/>
                <a:chOff x="6512059" y="4763437"/>
                <a:chExt cx="180000" cy="756714"/>
              </a:xfrm>
            </p:grpSpPr>
            <p:sp>
              <p:nvSpPr>
                <p:cNvPr id="222" name="Oval 221">
                  <a:extLst>
                    <a:ext uri="{FF2B5EF4-FFF2-40B4-BE49-F238E27FC236}">
                      <a16:creationId xmlns:a16="http://schemas.microsoft.com/office/drawing/2014/main" id="{F7322E11-48EB-2C0B-7866-35F69592F368}"/>
                    </a:ext>
                  </a:extLst>
                </p:cNvPr>
                <p:cNvSpPr/>
                <p:nvPr/>
              </p:nvSpPr>
              <p:spPr>
                <a:xfrm>
                  <a:off x="6512059" y="5340151"/>
                  <a:ext cx="180000" cy="180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3" name="Oval 222">
                  <a:extLst>
                    <a:ext uri="{FF2B5EF4-FFF2-40B4-BE49-F238E27FC236}">
                      <a16:creationId xmlns:a16="http://schemas.microsoft.com/office/drawing/2014/main" id="{88DB402E-CF91-63A9-3CF7-1110507ACF25}"/>
                    </a:ext>
                  </a:extLst>
                </p:cNvPr>
                <p:cNvSpPr/>
                <p:nvPr/>
              </p:nvSpPr>
              <p:spPr>
                <a:xfrm>
                  <a:off x="6512059" y="5051794"/>
                  <a:ext cx="180000" cy="180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4" name="Oval 223">
                  <a:extLst>
                    <a:ext uri="{FF2B5EF4-FFF2-40B4-BE49-F238E27FC236}">
                      <a16:creationId xmlns:a16="http://schemas.microsoft.com/office/drawing/2014/main" id="{FC9EFA6B-A6E8-7CE4-C7B4-35AE82400CDB}"/>
                    </a:ext>
                  </a:extLst>
                </p:cNvPr>
                <p:cNvSpPr/>
                <p:nvPr/>
              </p:nvSpPr>
              <p:spPr>
                <a:xfrm>
                  <a:off x="6512059" y="4763437"/>
                  <a:ext cx="180000" cy="180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19" name="Group 218">
                <a:extLst>
                  <a:ext uri="{FF2B5EF4-FFF2-40B4-BE49-F238E27FC236}">
                    <a16:creationId xmlns:a16="http://schemas.microsoft.com/office/drawing/2014/main" id="{8944E1A8-9B1C-9972-C594-76B149D62657}"/>
                  </a:ext>
                </a:extLst>
              </p:cNvPr>
              <p:cNvGrpSpPr/>
              <p:nvPr/>
            </p:nvGrpSpPr>
            <p:grpSpPr>
              <a:xfrm>
                <a:off x="7344177" y="3042449"/>
                <a:ext cx="180000" cy="468358"/>
                <a:chOff x="6512059" y="5628508"/>
                <a:chExt cx="180000" cy="468358"/>
              </a:xfrm>
            </p:grpSpPr>
            <p:sp>
              <p:nvSpPr>
                <p:cNvPr id="220" name="Oval 219">
                  <a:extLst>
                    <a:ext uri="{FF2B5EF4-FFF2-40B4-BE49-F238E27FC236}">
                      <a16:creationId xmlns:a16="http://schemas.microsoft.com/office/drawing/2014/main" id="{19B1BE28-B506-1F5C-1020-80B893787922}"/>
                    </a:ext>
                  </a:extLst>
                </p:cNvPr>
                <p:cNvSpPr/>
                <p:nvPr/>
              </p:nvSpPr>
              <p:spPr>
                <a:xfrm>
                  <a:off x="6512059" y="5916866"/>
                  <a:ext cx="180000" cy="180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1" name="Oval 220">
                  <a:extLst>
                    <a:ext uri="{FF2B5EF4-FFF2-40B4-BE49-F238E27FC236}">
                      <a16:creationId xmlns:a16="http://schemas.microsoft.com/office/drawing/2014/main" id="{316EE3AA-5090-E96C-3F26-F3FF7A1F825F}"/>
                    </a:ext>
                  </a:extLst>
                </p:cNvPr>
                <p:cNvSpPr/>
                <p:nvPr/>
              </p:nvSpPr>
              <p:spPr>
                <a:xfrm>
                  <a:off x="6512059" y="5628508"/>
                  <a:ext cx="180000" cy="180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cxnSp>
          <p:nvCxnSpPr>
            <p:cNvPr id="185" name="Straight Arrow Connector 184">
              <a:extLst>
                <a:ext uri="{FF2B5EF4-FFF2-40B4-BE49-F238E27FC236}">
                  <a16:creationId xmlns:a16="http://schemas.microsoft.com/office/drawing/2014/main" id="{A16A850D-D669-B304-86A6-B462D4339CE5}"/>
                </a:ext>
              </a:extLst>
            </p:cNvPr>
            <p:cNvCxnSpPr>
              <a:stCxn id="227" idx="6"/>
              <a:endCxn id="228" idx="2"/>
            </p:cNvCxnSpPr>
            <p:nvPr/>
          </p:nvCxnSpPr>
          <p:spPr>
            <a:xfrm flipV="1">
              <a:off x="6276000" y="2834938"/>
              <a:ext cx="236059" cy="144178"/>
            </a:xfrm>
            <a:prstGeom prst="straightConnector1">
              <a:avLst/>
            </a:prstGeom>
            <a:ln>
              <a:solidFill>
                <a:srgbClr val="C00000"/>
              </a:solidFill>
              <a:headEnd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Arrow Connector 185">
              <a:extLst>
                <a:ext uri="{FF2B5EF4-FFF2-40B4-BE49-F238E27FC236}">
                  <a16:creationId xmlns:a16="http://schemas.microsoft.com/office/drawing/2014/main" id="{2CFCF86B-3DDA-55C4-CF59-2A2C3CD0B0DB}"/>
                </a:ext>
              </a:extLst>
            </p:cNvPr>
            <p:cNvCxnSpPr>
              <a:cxnSpLocks/>
              <a:stCxn id="226" idx="6"/>
              <a:endCxn id="228" idx="2"/>
            </p:cNvCxnSpPr>
            <p:nvPr/>
          </p:nvCxnSpPr>
          <p:spPr>
            <a:xfrm flipV="1">
              <a:off x="6276000" y="2834938"/>
              <a:ext cx="236059" cy="432535"/>
            </a:xfrm>
            <a:prstGeom prst="straightConnector1">
              <a:avLst/>
            </a:prstGeom>
            <a:ln>
              <a:solidFill>
                <a:srgbClr val="C00000"/>
              </a:solidFill>
              <a:headEnd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Arrow Connector 186">
              <a:extLst>
                <a:ext uri="{FF2B5EF4-FFF2-40B4-BE49-F238E27FC236}">
                  <a16:creationId xmlns:a16="http://schemas.microsoft.com/office/drawing/2014/main" id="{A69F26C6-471C-9523-2A0F-FC5651A37420}"/>
                </a:ext>
              </a:extLst>
            </p:cNvPr>
            <p:cNvCxnSpPr>
              <a:cxnSpLocks/>
              <a:stCxn id="225" idx="6"/>
              <a:endCxn id="229" idx="2"/>
            </p:cNvCxnSpPr>
            <p:nvPr/>
          </p:nvCxnSpPr>
          <p:spPr>
            <a:xfrm flipV="1">
              <a:off x="6276000" y="3123295"/>
              <a:ext cx="236059" cy="432535"/>
            </a:xfrm>
            <a:prstGeom prst="straightConnector1">
              <a:avLst/>
            </a:prstGeom>
            <a:ln>
              <a:solidFill>
                <a:srgbClr val="C00000"/>
              </a:solidFill>
              <a:headEnd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Arrow Connector 188">
              <a:extLst>
                <a:ext uri="{FF2B5EF4-FFF2-40B4-BE49-F238E27FC236}">
                  <a16:creationId xmlns:a16="http://schemas.microsoft.com/office/drawing/2014/main" id="{B1E6D21D-40C7-0702-371D-A421DAB10C75}"/>
                </a:ext>
              </a:extLst>
            </p:cNvPr>
            <p:cNvCxnSpPr>
              <a:cxnSpLocks/>
              <a:stCxn id="226" idx="6"/>
              <a:endCxn id="231" idx="2"/>
            </p:cNvCxnSpPr>
            <p:nvPr/>
          </p:nvCxnSpPr>
          <p:spPr>
            <a:xfrm>
              <a:off x="6276000" y="3267473"/>
              <a:ext cx="236059" cy="432536"/>
            </a:xfrm>
            <a:prstGeom prst="straightConnector1">
              <a:avLst/>
            </a:prstGeom>
            <a:ln>
              <a:solidFill>
                <a:srgbClr val="C00000"/>
              </a:solidFill>
              <a:headEnd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Arrow Connector 189">
              <a:extLst>
                <a:ext uri="{FF2B5EF4-FFF2-40B4-BE49-F238E27FC236}">
                  <a16:creationId xmlns:a16="http://schemas.microsoft.com/office/drawing/2014/main" id="{25BB0B68-B283-B28C-B630-5588122F812C}"/>
                </a:ext>
              </a:extLst>
            </p:cNvPr>
            <p:cNvCxnSpPr>
              <a:cxnSpLocks/>
              <a:stCxn id="226" idx="6"/>
              <a:endCxn id="230" idx="2"/>
            </p:cNvCxnSpPr>
            <p:nvPr/>
          </p:nvCxnSpPr>
          <p:spPr>
            <a:xfrm>
              <a:off x="6276000" y="3267473"/>
              <a:ext cx="236059" cy="144179"/>
            </a:xfrm>
            <a:prstGeom prst="straightConnector1">
              <a:avLst/>
            </a:prstGeom>
            <a:ln>
              <a:solidFill>
                <a:srgbClr val="C00000"/>
              </a:solidFill>
              <a:headEnd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Arrow Connector 190">
              <a:extLst>
                <a:ext uri="{FF2B5EF4-FFF2-40B4-BE49-F238E27FC236}">
                  <a16:creationId xmlns:a16="http://schemas.microsoft.com/office/drawing/2014/main" id="{1C1EB5C2-7DEC-06E2-3791-0793B590020D}"/>
                </a:ext>
              </a:extLst>
            </p:cNvPr>
            <p:cNvCxnSpPr>
              <a:cxnSpLocks/>
              <a:stCxn id="227" idx="6"/>
              <a:endCxn id="231" idx="2"/>
            </p:cNvCxnSpPr>
            <p:nvPr/>
          </p:nvCxnSpPr>
          <p:spPr>
            <a:xfrm>
              <a:off x="6276000" y="2979116"/>
              <a:ext cx="236059" cy="720893"/>
            </a:xfrm>
            <a:prstGeom prst="straightConnector1">
              <a:avLst/>
            </a:prstGeom>
            <a:ln>
              <a:solidFill>
                <a:srgbClr val="C00000"/>
              </a:solidFill>
              <a:headEnd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Arrow Connector 191">
              <a:extLst>
                <a:ext uri="{FF2B5EF4-FFF2-40B4-BE49-F238E27FC236}">
                  <a16:creationId xmlns:a16="http://schemas.microsoft.com/office/drawing/2014/main" id="{DB6660CA-F2F9-5C1C-347D-E483F76C8040}"/>
                </a:ext>
              </a:extLst>
            </p:cNvPr>
            <p:cNvCxnSpPr>
              <a:cxnSpLocks/>
              <a:stCxn id="227" idx="6"/>
              <a:endCxn id="230" idx="2"/>
            </p:cNvCxnSpPr>
            <p:nvPr/>
          </p:nvCxnSpPr>
          <p:spPr>
            <a:xfrm>
              <a:off x="6276000" y="2979116"/>
              <a:ext cx="236059" cy="432536"/>
            </a:xfrm>
            <a:prstGeom prst="straightConnector1">
              <a:avLst/>
            </a:prstGeom>
            <a:ln>
              <a:solidFill>
                <a:srgbClr val="C00000"/>
              </a:solidFill>
              <a:headEnd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Arrow Connector 192">
              <a:extLst>
                <a:ext uri="{FF2B5EF4-FFF2-40B4-BE49-F238E27FC236}">
                  <a16:creationId xmlns:a16="http://schemas.microsoft.com/office/drawing/2014/main" id="{A4258885-315F-283F-D9A4-81B85D226029}"/>
                </a:ext>
              </a:extLst>
            </p:cNvPr>
            <p:cNvCxnSpPr>
              <a:cxnSpLocks/>
              <a:stCxn id="227" idx="6"/>
              <a:endCxn id="229" idx="2"/>
            </p:cNvCxnSpPr>
            <p:nvPr/>
          </p:nvCxnSpPr>
          <p:spPr>
            <a:xfrm>
              <a:off x="6276000" y="2979116"/>
              <a:ext cx="236059" cy="144179"/>
            </a:xfrm>
            <a:prstGeom prst="straightConnector1">
              <a:avLst/>
            </a:prstGeom>
            <a:ln>
              <a:solidFill>
                <a:srgbClr val="C00000"/>
              </a:solidFill>
              <a:headEnd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Arrow Connector 193">
              <a:extLst>
                <a:ext uri="{FF2B5EF4-FFF2-40B4-BE49-F238E27FC236}">
                  <a16:creationId xmlns:a16="http://schemas.microsoft.com/office/drawing/2014/main" id="{5EDE4311-036A-7B69-0319-89D667678054}"/>
                </a:ext>
              </a:extLst>
            </p:cNvPr>
            <p:cNvCxnSpPr>
              <a:cxnSpLocks/>
              <a:stCxn id="223" idx="6"/>
              <a:endCxn id="221" idx="2"/>
            </p:cNvCxnSpPr>
            <p:nvPr/>
          </p:nvCxnSpPr>
          <p:spPr>
            <a:xfrm flipV="1">
              <a:off x="7108118" y="3132449"/>
              <a:ext cx="236059" cy="135024"/>
            </a:xfrm>
            <a:prstGeom prst="straightConnector1">
              <a:avLst/>
            </a:prstGeom>
            <a:ln>
              <a:solidFill>
                <a:srgbClr val="C00000"/>
              </a:solidFill>
              <a:headEnd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Arrow Connector 194">
              <a:extLst>
                <a:ext uri="{FF2B5EF4-FFF2-40B4-BE49-F238E27FC236}">
                  <a16:creationId xmlns:a16="http://schemas.microsoft.com/office/drawing/2014/main" id="{9D6F9A59-F58E-AED0-B4CC-1FAB5DE45F61}"/>
                </a:ext>
              </a:extLst>
            </p:cNvPr>
            <p:cNvCxnSpPr>
              <a:cxnSpLocks/>
              <a:stCxn id="222" idx="6"/>
              <a:endCxn id="220" idx="2"/>
            </p:cNvCxnSpPr>
            <p:nvPr/>
          </p:nvCxnSpPr>
          <p:spPr>
            <a:xfrm flipV="1">
              <a:off x="7108118" y="3420807"/>
              <a:ext cx="236059" cy="135023"/>
            </a:xfrm>
            <a:prstGeom prst="straightConnector1">
              <a:avLst/>
            </a:prstGeom>
            <a:ln>
              <a:solidFill>
                <a:srgbClr val="C00000"/>
              </a:solidFill>
              <a:headEnd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Arrow Connector 195">
              <a:extLst>
                <a:ext uri="{FF2B5EF4-FFF2-40B4-BE49-F238E27FC236}">
                  <a16:creationId xmlns:a16="http://schemas.microsoft.com/office/drawing/2014/main" id="{95128B53-D167-353C-5E26-B93BCFCD41FF}"/>
                </a:ext>
              </a:extLst>
            </p:cNvPr>
            <p:cNvCxnSpPr>
              <a:cxnSpLocks/>
              <a:stCxn id="226" idx="6"/>
              <a:endCxn id="229" idx="2"/>
            </p:cNvCxnSpPr>
            <p:nvPr/>
          </p:nvCxnSpPr>
          <p:spPr>
            <a:xfrm flipV="1">
              <a:off x="6276000" y="3123295"/>
              <a:ext cx="236059" cy="144178"/>
            </a:xfrm>
            <a:prstGeom prst="straightConnector1">
              <a:avLst/>
            </a:prstGeom>
            <a:ln>
              <a:solidFill>
                <a:srgbClr val="C00000"/>
              </a:solidFill>
              <a:headEnd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Arrow Connector 196">
              <a:extLst>
                <a:ext uri="{FF2B5EF4-FFF2-40B4-BE49-F238E27FC236}">
                  <a16:creationId xmlns:a16="http://schemas.microsoft.com/office/drawing/2014/main" id="{36FA3166-783A-44A5-B537-461EB60C8D5F}"/>
                </a:ext>
              </a:extLst>
            </p:cNvPr>
            <p:cNvCxnSpPr>
              <a:cxnSpLocks/>
              <a:stCxn id="229" idx="6"/>
              <a:endCxn id="223" idx="2"/>
            </p:cNvCxnSpPr>
            <p:nvPr/>
          </p:nvCxnSpPr>
          <p:spPr>
            <a:xfrm>
              <a:off x="6692059" y="3123295"/>
              <a:ext cx="236059" cy="144178"/>
            </a:xfrm>
            <a:prstGeom prst="straightConnector1">
              <a:avLst/>
            </a:prstGeom>
            <a:ln>
              <a:solidFill>
                <a:srgbClr val="C00000"/>
              </a:solidFill>
              <a:headEnd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Arrow Connector 197">
              <a:extLst>
                <a:ext uri="{FF2B5EF4-FFF2-40B4-BE49-F238E27FC236}">
                  <a16:creationId xmlns:a16="http://schemas.microsoft.com/office/drawing/2014/main" id="{7146E87E-6669-64C9-AC00-75F144A7FD57}"/>
                </a:ext>
              </a:extLst>
            </p:cNvPr>
            <p:cNvCxnSpPr>
              <a:cxnSpLocks/>
              <a:stCxn id="228" idx="6"/>
              <a:endCxn id="223" idx="2"/>
            </p:cNvCxnSpPr>
            <p:nvPr/>
          </p:nvCxnSpPr>
          <p:spPr>
            <a:xfrm>
              <a:off x="6692059" y="2834938"/>
              <a:ext cx="236059" cy="432535"/>
            </a:xfrm>
            <a:prstGeom prst="straightConnector1">
              <a:avLst/>
            </a:prstGeom>
            <a:ln>
              <a:solidFill>
                <a:srgbClr val="C00000"/>
              </a:solidFill>
              <a:headEnd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Arrow Connector 198">
              <a:extLst>
                <a:ext uri="{FF2B5EF4-FFF2-40B4-BE49-F238E27FC236}">
                  <a16:creationId xmlns:a16="http://schemas.microsoft.com/office/drawing/2014/main" id="{2D2848C5-13CD-B11C-B4CB-438FC22ED40A}"/>
                </a:ext>
              </a:extLst>
            </p:cNvPr>
            <p:cNvCxnSpPr>
              <a:cxnSpLocks/>
              <a:stCxn id="228" idx="6"/>
              <a:endCxn id="224" idx="2"/>
            </p:cNvCxnSpPr>
            <p:nvPr/>
          </p:nvCxnSpPr>
          <p:spPr>
            <a:xfrm>
              <a:off x="6692059" y="2834938"/>
              <a:ext cx="236059" cy="144178"/>
            </a:xfrm>
            <a:prstGeom prst="straightConnector1">
              <a:avLst/>
            </a:prstGeom>
            <a:ln>
              <a:solidFill>
                <a:srgbClr val="C00000"/>
              </a:solidFill>
              <a:headEnd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Arrow Connector 199">
              <a:extLst>
                <a:ext uri="{FF2B5EF4-FFF2-40B4-BE49-F238E27FC236}">
                  <a16:creationId xmlns:a16="http://schemas.microsoft.com/office/drawing/2014/main" id="{F8FC76D7-6E77-9C24-A03D-2B16062E8FE2}"/>
                </a:ext>
              </a:extLst>
            </p:cNvPr>
            <p:cNvCxnSpPr>
              <a:cxnSpLocks/>
              <a:stCxn id="225" idx="6"/>
              <a:endCxn id="231" idx="2"/>
            </p:cNvCxnSpPr>
            <p:nvPr/>
          </p:nvCxnSpPr>
          <p:spPr>
            <a:xfrm>
              <a:off x="6276000" y="3555830"/>
              <a:ext cx="236059" cy="144179"/>
            </a:xfrm>
            <a:prstGeom prst="straightConnector1">
              <a:avLst/>
            </a:prstGeom>
            <a:ln>
              <a:solidFill>
                <a:srgbClr val="C00000"/>
              </a:solidFill>
              <a:headEnd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Arrow Connector 200">
              <a:extLst>
                <a:ext uri="{FF2B5EF4-FFF2-40B4-BE49-F238E27FC236}">
                  <a16:creationId xmlns:a16="http://schemas.microsoft.com/office/drawing/2014/main" id="{A43E5245-5F34-BD8D-C41C-875775E339B6}"/>
                </a:ext>
              </a:extLst>
            </p:cNvPr>
            <p:cNvCxnSpPr>
              <a:cxnSpLocks/>
              <a:stCxn id="225" idx="6"/>
              <a:endCxn id="230" idx="2"/>
            </p:cNvCxnSpPr>
            <p:nvPr/>
          </p:nvCxnSpPr>
          <p:spPr>
            <a:xfrm flipV="1">
              <a:off x="6276000" y="3411652"/>
              <a:ext cx="236059" cy="144178"/>
            </a:xfrm>
            <a:prstGeom prst="straightConnector1">
              <a:avLst/>
            </a:prstGeom>
            <a:ln>
              <a:solidFill>
                <a:srgbClr val="C00000"/>
              </a:solidFill>
              <a:headEnd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Arrow Connector 201">
              <a:extLst>
                <a:ext uri="{FF2B5EF4-FFF2-40B4-BE49-F238E27FC236}">
                  <a16:creationId xmlns:a16="http://schemas.microsoft.com/office/drawing/2014/main" id="{67DDA95B-5925-829C-5D10-EA4361A36DA5}"/>
                </a:ext>
              </a:extLst>
            </p:cNvPr>
            <p:cNvCxnSpPr>
              <a:cxnSpLocks/>
              <a:stCxn id="224" idx="6"/>
              <a:endCxn id="220" idx="2"/>
            </p:cNvCxnSpPr>
            <p:nvPr/>
          </p:nvCxnSpPr>
          <p:spPr>
            <a:xfrm>
              <a:off x="7108118" y="2979116"/>
              <a:ext cx="236059" cy="441691"/>
            </a:xfrm>
            <a:prstGeom prst="straightConnector1">
              <a:avLst/>
            </a:prstGeom>
            <a:ln>
              <a:solidFill>
                <a:srgbClr val="C00000"/>
              </a:solidFill>
              <a:headEnd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Arrow Connector 202">
              <a:extLst>
                <a:ext uri="{FF2B5EF4-FFF2-40B4-BE49-F238E27FC236}">
                  <a16:creationId xmlns:a16="http://schemas.microsoft.com/office/drawing/2014/main" id="{96A91403-9F68-7AD1-60B7-7A26675C67A6}"/>
                </a:ext>
              </a:extLst>
            </p:cNvPr>
            <p:cNvCxnSpPr>
              <a:cxnSpLocks/>
              <a:stCxn id="222" idx="6"/>
              <a:endCxn id="221" idx="2"/>
            </p:cNvCxnSpPr>
            <p:nvPr/>
          </p:nvCxnSpPr>
          <p:spPr>
            <a:xfrm flipV="1">
              <a:off x="7108118" y="3132449"/>
              <a:ext cx="236059" cy="423381"/>
            </a:xfrm>
            <a:prstGeom prst="straightConnector1">
              <a:avLst/>
            </a:prstGeom>
            <a:ln>
              <a:solidFill>
                <a:srgbClr val="C00000"/>
              </a:solidFill>
              <a:headEnd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Arrow Connector 203">
              <a:extLst>
                <a:ext uri="{FF2B5EF4-FFF2-40B4-BE49-F238E27FC236}">
                  <a16:creationId xmlns:a16="http://schemas.microsoft.com/office/drawing/2014/main" id="{5899DD3B-CAC7-BC59-40F2-4BDFF0F85B41}"/>
                </a:ext>
              </a:extLst>
            </p:cNvPr>
            <p:cNvCxnSpPr>
              <a:cxnSpLocks/>
              <a:stCxn id="225" idx="6"/>
              <a:endCxn id="228" idx="2"/>
            </p:cNvCxnSpPr>
            <p:nvPr/>
          </p:nvCxnSpPr>
          <p:spPr>
            <a:xfrm flipV="1">
              <a:off x="6276000" y="2834938"/>
              <a:ext cx="236059" cy="720892"/>
            </a:xfrm>
            <a:prstGeom prst="straightConnector1">
              <a:avLst/>
            </a:prstGeom>
            <a:ln>
              <a:solidFill>
                <a:srgbClr val="C00000"/>
              </a:solidFill>
              <a:headEnd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Arrow Connector 204">
              <a:extLst>
                <a:ext uri="{FF2B5EF4-FFF2-40B4-BE49-F238E27FC236}">
                  <a16:creationId xmlns:a16="http://schemas.microsoft.com/office/drawing/2014/main" id="{12933424-957F-8538-DFD6-B5F1128C9EBA}"/>
                </a:ext>
              </a:extLst>
            </p:cNvPr>
            <p:cNvCxnSpPr>
              <a:cxnSpLocks/>
              <a:stCxn id="231" idx="6"/>
              <a:endCxn id="224" idx="2"/>
            </p:cNvCxnSpPr>
            <p:nvPr/>
          </p:nvCxnSpPr>
          <p:spPr>
            <a:xfrm flipV="1">
              <a:off x="6692059" y="2979116"/>
              <a:ext cx="236059" cy="720893"/>
            </a:xfrm>
            <a:prstGeom prst="straightConnector1">
              <a:avLst/>
            </a:prstGeom>
            <a:ln>
              <a:solidFill>
                <a:srgbClr val="C00000"/>
              </a:solidFill>
              <a:headEnd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Arrow Connector 205">
              <a:extLst>
                <a:ext uri="{FF2B5EF4-FFF2-40B4-BE49-F238E27FC236}">
                  <a16:creationId xmlns:a16="http://schemas.microsoft.com/office/drawing/2014/main" id="{61C69014-A419-4DC6-BFAB-40DA2FFBFEA0}"/>
                </a:ext>
              </a:extLst>
            </p:cNvPr>
            <p:cNvCxnSpPr>
              <a:cxnSpLocks/>
              <a:stCxn id="230" idx="6"/>
              <a:endCxn id="222" idx="2"/>
            </p:cNvCxnSpPr>
            <p:nvPr/>
          </p:nvCxnSpPr>
          <p:spPr>
            <a:xfrm>
              <a:off x="6692059" y="3411652"/>
              <a:ext cx="236059" cy="144178"/>
            </a:xfrm>
            <a:prstGeom prst="straightConnector1">
              <a:avLst/>
            </a:prstGeom>
            <a:ln>
              <a:solidFill>
                <a:srgbClr val="C00000"/>
              </a:solidFill>
              <a:headEnd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Arrow Connector 206">
              <a:extLst>
                <a:ext uri="{FF2B5EF4-FFF2-40B4-BE49-F238E27FC236}">
                  <a16:creationId xmlns:a16="http://schemas.microsoft.com/office/drawing/2014/main" id="{33E7C248-133E-1F09-0C3D-ED3273BD784F}"/>
                </a:ext>
              </a:extLst>
            </p:cNvPr>
            <p:cNvCxnSpPr>
              <a:cxnSpLocks/>
              <a:stCxn id="229" idx="6"/>
              <a:endCxn id="224" idx="2"/>
            </p:cNvCxnSpPr>
            <p:nvPr/>
          </p:nvCxnSpPr>
          <p:spPr>
            <a:xfrm flipV="1">
              <a:off x="6692059" y="2979116"/>
              <a:ext cx="236059" cy="144179"/>
            </a:xfrm>
            <a:prstGeom prst="straightConnector1">
              <a:avLst/>
            </a:prstGeom>
            <a:ln>
              <a:solidFill>
                <a:srgbClr val="C00000"/>
              </a:solidFill>
              <a:headEnd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Arrow Connector 207">
              <a:extLst>
                <a:ext uri="{FF2B5EF4-FFF2-40B4-BE49-F238E27FC236}">
                  <a16:creationId xmlns:a16="http://schemas.microsoft.com/office/drawing/2014/main" id="{4581C76B-1477-A2ED-3F6C-86DCB39161E3}"/>
                </a:ext>
              </a:extLst>
            </p:cNvPr>
            <p:cNvCxnSpPr>
              <a:cxnSpLocks/>
              <a:stCxn id="230" idx="6"/>
              <a:endCxn id="224" idx="2"/>
            </p:cNvCxnSpPr>
            <p:nvPr/>
          </p:nvCxnSpPr>
          <p:spPr>
            <a:xfrm flipV="1">
              <a:off x="6692059" y="2979116"/>
              <a:ext cx="236059" cy="432536"/>
            </a:xfrm>
            <a:prstGeom prst="straightConnector1">
              <a:avLst/>
            </a:prstGeom>
            <a:ln>
              <a:solidFill>
                <a:srgbClr val="C00000"/>
              </a:solidFill>
              <a:headEnd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Arrow Connector 208">
              <a:extLst>
                <a:ext uri="{FF2B5EF4-FFF2-40B4-BE49-F238E27FC236}">
                  <a16:creationId xmlns:a16="http://schemas.microsoft.com/office/drawing/2014/main" id="{03865B10-36A0-FCB2-53FD-840B6AFC4E45}"/>
                </a:ext>
              </a:extLst>
            </p:cNvPr>
            <p:cNvCxnSpPr>
              <a:cxnSpLocks/>
              <a:stCxn id="229" idx="6"/>
              <a:endCxn id="222" idx="2"/>
            </p:cNvCxnSpPr>
            <p:nvPr/>
          </p:nvCxnSpPr>
          <p:spPr>
            <a:xfrm>
              <a:off x="6692059" y="3123295"/>
              <a:ext cx="236059" cy="432535"/>
            </a:xfrm>
            <a:prstGeom prst="straightConnector1">
              <a:avLst/>
            </a:prstGeom>
            <a:ln>
              <a:solidFill>
                <a:srgbClr val="C00000"/>
              </a:solidFill>
              <a:headEnd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Arrow Connector 209">
              <a:extLst>
                <a:ext uri="{FF2B5EF4-FFF2-40B4-BE49-F238E27FC236}">
                  <a16:creationId xmlns:a16="http://schemas.microsoft.com/office/drawing/2014/main" id="{28F079C0-EAC2-9644-9FF3-56340039BBFA}"/>
                </a:ext>
              </a:extLst>
            </p:cNvPr>
            <p:cNvCxnSpPr>
              <a:cxnSpLocks/>
              <a:stCxn id="223" idx="6"/>
              <a:endCxn id="220" idx="2"/>
            </p:cNvCxnSpPr>
            <p:nvPr/>
          </p:nvCxnSpPr>
          <p:spPr>
            <a:xfrm>
              <a:off x="7108118" y="3267473"/>
              <a:ext cx="236059" cy="153334"/>
            </a:xfrm>
            <a:prstGeom prst="straightConnector1">
              <a:avLst/>
            </a:prstGeom>
            <a:ln>
              <a:solidFill>
                <a:srgbClr val="C00000"/>
              </a:solidFill>
              <a:headEnd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Arrow Connector 210">
              <a:extLst>
                <a:ext uri="{FF2B5EF4-FFF2-40B4-BE49-F238E27FC236}">
                  <a16:creationId xmlns:a16="http://schemas.microsoft.com/office/drawing/2014/main" id="{AA4716F9-9FF5-63A6-6AFC-1A1DEA6053B8}"/>
                </a:ext>
              </a:extLst>
            </p:cNvPr>
            <p:cNvCxnSpPr>
              <a:cxnSpLocks/>
              <a:stCxn id="228" idx="6"/>
              <a:endCxn id="222" idx="2"/>
            </p:cNvCxnSpPr>
            <p:nvPr/>
          </p:nvCxnSpPr>
          <p:spPr>
            <a:xfrm>
              <a:off x="6692059" y="2834938"/>
              <a:ext cx="236059" cy="720892"/>
            </a:xfrm>
            <a:prstGeom prst="straightConnector1">
              <a:avLst/>
            </a:prstGeom>
            <a:ln>
              <a:solidFill>
                <a:srgbClr val="C00000"/>
              </a:solidFill>
              <a:headEnd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Arrow Connector 211">
              <a:extLst>
                <a:ext uri="{FF2B5EF4-FFF2-40B4-BE49-F238E27FC236}">
                  <a16:creationId xmlns:a16="http://schemas.microsoft.com/office/drawing/2014/main" id="{E3B05D1C-FEB4-E5C0-CECA-159C554C2FDA}"/>
                </a:ext>
              </a:extLst>
            </p:cNvPr>
            <p:cNvCxnSpPr>
              <a:cxnSpLocks/>
              <a:stCxn id="224" idx="6"/>
              <a:endCxn id="221" idx="2"/>
            </p:cNvCxnSpPr>
            <p:nvPr/>
          </p:nvCxnSpPr>
          <p:spPr>
            <a:xfrm>
              <a:off x="7108118" y="2979116"/>
              <a:ext cx="236059" cy="153333"/>
            </a:xfrm>
            <a:prstGeom prst="straightConnector1">
              <a:avLst/>
            </a:prstGeom>
            <a:ln>
              <a:solidFill>
                <a:srgbClr val="C00000"/>
              </a:solidFill>
              <a:headEnd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Arrow Connector 212">
              <a:extLst>
                <a:ext uri="{FF2B5EF4-FFF2-40B4-BE49-F238E27FC236}">
                  <a16:creationId xmlns:a16="http://schemas.microsoft.com/office/drawing/2014/main" id="{2BE85879-EBFB-536A-BC01-BC904708DC3A}"/>
                </a:ext>
              </a:extLst>
            </p:cNvPr>
            <p:cNvCxnSpPr>
              <a:cxnSpLocks/>
              <a:stCxn id="231" idx="6"/>
              <a:endCxn id="222" idx="2"/>
            </p:cNvCxnSpPr>
            <p:nvPr/>
          </p:nvCxnSpPr>
          <p:spPr>
            <a:xfrm flipV="1">
              <a:off x="6692059" y="3555830"/>
              <a:ext cx="236059" cy="144179"/>
            </a:xfrm>
            <a:prstGeom prst="straightConnector1">
              <a:avLst/>
            </a:prstGeom>
            <a:ln>
              <a:solidFill>
                <a:srgbClr val="C00000"/>
              </a:solidFill>
              <a:headEnd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Arrow Connector 213">
              <a:extLst>
                <a:ext uri="{FF2B5EF4-FFF2-40B4-BE49-F238E27FC236}">
                  <a16:creationId xmlns:a16="http://schemas.microsoft.com/office/drawing/2014/main" id="{3BE1B158-BA09-9B4B-5E26-1EFCBB8A2A5A}"/>
                </a:ext>
              </a:extLst>
            </p:cNvPr>
            <p:cNvCxnSpPr>
              <a:cxnSpLocks/>
              <a:stCxn id="231" idx="6"/>
              <a:endCxn id="223" idx="2"/>
            </p:cNvCxnSpPr>
            <p:nvPr/>
          </p:nvCxnSpPr>
          <p:spPr>
            <a:xfrm flipV="1">
              <a:off x="6692059" y="3267473"/>
              <a:ext cx="236059" cy="432536"/>
            </a:xfrm>
            <a:prstGeom prst="straightConnector1">
              <a:avLst/>
            </a:prstGeom>
            <a:ln>
              <a:solidFill>
                <a:srgbClr val="C00000"/>
              </a:solidFill>
              <a:headEnd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Arrow Connector 214">
              <a:extLst>
                <a:ext uri="{FF2B5EF4-FFF2-40B4-BE49-F238E27FC236}">
                  <a16:creationId xmlns:a16="http://schemas.microsoft.com/office/drawing/2014/main" id="{0CE1FED5-4F1C-F2E6-A780-7779A39F31B0}"/>
                </a:ext>
              </a:extLst>
            </p:cNvPr>
            <p:cNvCxnSpPr>
              <a:cxnSpLocks/>
              <a:stCxn id="230" idx="6"/>
              <a:endCxn id="223" idx="2"/>
            </p:cNvCxnSpPr>
            <p:nvPr/>
          </p:nvCxnSpPr>
          <p:spPr>
            <a:xfrm flipV="1">
              <a:off x="6692059" y="3267473"/>
              <a:ext cx="236059" cy="144179"/>
            </a:xfrm>
            <a:prstGeom prst="straightConnector1">
              <a:avLst/>
            </a:prstGeom>
            <a:ln>
              <a:solidFill>
                <a:srgbClr val="C00000"/>
              </a:solidFill>
              <a:headEnd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2" name="TextBox 231">
            <a:extLst>
              <a:ext uri="{FF2B5EF4-FFF2-40B4-BE49-F238E27FC236}">
                <a16:creationId xmlns:a16="http://schemas.microsoft.com/office/drawing/2014/main" id="{50245686-4A6D-4A2D-4DC6-5453B572FB85}"/>
              </a:ext>
            </a:extLst>
          </p:cNvPr>
          <p:cNvSpPr txBox="1"/>
          <p:nvPr/>
        </p:nvSpPr>
        <p:spPr>
          <a:xfrm>
            <a:off x="2380275" y="5573718"/>
            <a:ext cx="1593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Offline training</a:t>
            </a:r>
          </a:p>
        </p:txBody>
      </p:sp>
      <p:cxnSp>
        <p:nvCxnSpPr>
          <p:cNvPr id="234" name="Curved Connector 233">
            <a:extLst>
              <a:ext uri="{FF2B5EF4-FFF2-40B4-BE49-F238E27FC236}">
                <a16:creationId xmlns:a16="http://schemas.microsoft.com/office/drawing/2014/main" id="{9D4596C1-6608-47D6-A00B-0D62682A0F61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582998" y="4305438"/>
            <a:ext cx="140467" cy="1912327"/>
          </a:xfrm>
          <a:prstGeom prst="curvedConnector3">
            <a:avLst>
              <a:gd name="adj1" fmla="val -181509"/>
            </a:avLst>
          </a:prstGeom>
          <a:ln w="12700">
            <a:solidFill>
              <a:srgbClr val="0A36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5" name="TextBox 234">
            <a:extLst>
              <a:ext uri="{FF2B5EF4-FFF2-40B4-BE49-F238E27FC236}">
                <a16:creationId xmlns:a16="http://schemas.microsoft.com/office/drawing/2014/main" id="{7061D174-3BFA-3C2E-DB96-60093B511F93}"/>
              </a:ext>
            </a:extLst>
          </p:cNvPr>
          <p:cNvSpPr txBox="1"/>
          <p:nvPr/>
        </p:nvSpPr>
        <p:spPr>
          <a:xfrm>
            <a:off x="4430485" y="5312228"/>
            <a:ext cx="5221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rgbClr val="0A36FF"/>
                </a:solidFill>
              </a:rPr>
              <a:t>copy</a:t>
            </a:r>
          </a:p>
        </p:txBody>
      </p:sp>
      <p:pic>
        <p:nvPicPr>
          <p:cNvPr id="236" name="Picture 235">
            <a:extLst>
              <a:ext uri="{FF2B5EF4-FFF2-40B4-BE49-F238E27FC236}">
                <a16:creationId xmlns:a16="http://schemas.microsoft.com/office/drawing/2014/main" id="{24B2E412-45B0-1A70-3FE4-E2232C2D0DF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08060" y="5740187"/>
            <a:ext cx="1320800" cy="24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071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2" grpId="0"/>
      <p:bldP spid="23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777D5E-6765-212F-101E-FE78FC5FA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Networks and physical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A35A2C-F8D7-DDED-E56E-0EC9F2E6D16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Trained </a:t>
            </a:r>
            <a:r>
              <a:rPr lang="en-US" b="1" dirty="0"/>
              <a:t>sequentially from data</a:t>
            </a:r>
          </a:p>
          <a:p>
            <a:r>
              <a:rPr lang="en-US" dirty="0"/>
              <a:t>Can choose to use a </a:t>
            </a:r>
            <a:r>
              <a:rPr lang="en-US" b="1" dirty="0"/>
              <a:t>NN to model </a:t>
            </a:r>
            <a:r>
              <a:rPr lang="en-US" dirty="0"/>
              <a:t>the system as well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AA477D-09A6-E8FC-C034-4351F39B58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557" y="2391343"/>
            <a:ext cx="3311321" cy="2209786"/>
          </a:xfrm>
          <a:prstGeom prst="rect">
            <a:avLst/>
          </a:prstGeom>
        </p:spPr>
      </p:pic>
      <p:grpSp>
        <p:nvGrpSpPr>
          <p:cNvPr id="1182" name="Group 1181">
            <a:extLst>
              <a:ext uri="{FF2B5EF4-FFF2-40B4-BE49-F238E27FC236}">
                <a16:creationId xmlns:a16="http://schemas.microsoft.com/office/drawing/2014/main" id="{BE62681E-8FD1-3AB7-2E1C-C215F879320C}"/>
              </a:ext>
            </a:extLst>
          </p:cNvPr>
          <p:cNvGrpSpPr/>
          <p:nvPr/>
        </p:nvGrpSpPr>
        <p:grpSpPr>
          <a:xfrm>
            <a:off x="9389545" y="2615454"/>
            <a:ext cx="1640541" cy="1761565"/>
            <a:chOff x="8401180" y="2649074"/>
            <a:chExt cx="1640541" cy="1761565"/>
          </a:xfrm>
        </p:grpSpPr>
        <p:sp>
          <p:nvSpPr>
            <p:cNvPr id="1180" name="Rectangle 1179">
              <a:extLst>
                <a:ext uri="{FF2B5EF4-FFF2-40B4-BE49-F238E27FC236}">
                  <a16:creationId xmlns:a16="http://schemas.microsoft.com/office/drawing/2014/main" id="{281FAF1D-69EA-3A2F-FEF4-D429C793D532}"/>
                </a:ext>
              </a:extLst>
            </p:cNvPr>
            <p:cNvSpPr/>
            <p:nvPr/>
          </p:nvSpPr>
          <p:spPr>
            <a:xfrm>
              <a:off x="8401180" y="2649074"/>
              <a:ext cx="1640541" cy="17615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77" name="Group 1176">
              <a:extLst>
                <a:ext uri="{FF2B5EF4-FFF2-40B4-BE49-F238E27FC236}">
                  <a16:creationId xmlns:a16="http://schemas.microsoft.com/office/drawing/2014/main" id="{A8921B5B-2BD7-CF57-B3C8-B4B838173D55}"/>
                </a:ext>
              </a:extLst>
            </p:cNvPr>
            <p:cNvGrpSpPr/>
            <p:nvPr/>
          </p:nvGrpSpPr>
          <p:grpSpPr>
            <a:xfrm>
              <a:off x="8507364" y="2733569"/>
              <a:ext cx="1428177" cy="1493367"/>
              <a:chOff x="8514137" y="2458167"/>
              <a:chExt cx="1428177" cy="1493367"/>
            </a:xfrm>
          </p:grpSpPr>
          <p:grpSp>
            <p:nvGrpSpPr>
              <p:cNvPr id="1127" name="Group 1126">
                <a:extLst>
                  <a:ext uri="{FF2B5EF4-FFF2-40B4-BE49-F238E27FC236}">
                    <a16:creationId xmlns:a16="http://schemas.microsoft.com/office/drawing/2014/main" id="{20F380AF-BCD2-3E17-D371-7565823EFFBC}"/>
                  </a:ext>
                </a:extLst>
              </p:cNvPr>
              <p:cNvGrpSpPr/>
              <p:nvPr/>
            </p:nvGrpSpPr>
            <p:grpSpPr>
              <a:xfrm>
                <a:off x="8514137" y="2906463"/>
                <a:ext cx="1428177" cy="1045071"/>
                <a:chOff x="6096000" y="2744938"/>
                <a:chExt cx="1428177" cy="1045071"/>
              </a:xfrm>
            </p:grpSpPr>
            <p:grpSp>
              <p:nvGrpSpPr>
                <p:cNvPr id="1128" name="Group 1127">
                  <a:extLst>
                    <a:ext uri="{FF2B5EF4-FFF2-40B4-BE49-F238E27FC236}">
                      <a16:creationId xmlns:a16="http://schemas.microsoft.com/office/drawing/2014/main" id="{5B81BB1B-111B-F97C-0A75-2CE3648BBC98}"/>
                    </a:ext>
                  </a:extLst>
                </p:cNvPr>
                <p:cNvGrpSpPr/>
                <p:nvPr/>
              </p:nvGrpSpPr>
              <p:grpSpPr>
                <a:xfrm>
                  <a:off x="6096000" y="2744938"/>
                  <a:ext cx="1428177" cy="1045071"/>
                  <a:chOff x="6096000" y="2744938"/>
                  <a:chExt cx="1428177" cy="1045071"/>
                </a:xfrm>
              </p:grpSpPr>
              <p:grpSp>
                <p:nvGrpSpPr>
                  <p:cNvPr id="1159" name="Group 1158">
                    <a:extLst>
                      <a:ext uri="{FF2B5EF4-FFF2-40B4-BE49-F238E27FC236}">
                        <a16:creationId xmlns:a16="http://schemas.microsoft.com/office/drawing/2014/main" id="{428E3C1C-26E9-68A0-C216-0B76E18F4537}"/>
                      </a:ext>
                    </a:extLst>
                  </p:cNvPr>
                  <p:cNvGrpSpPr/>
                  <p:nvPr/>
                </p:nvGrpSpPr>
                <p:grpSpPr>
                  <a:xfrm>
                    <a:off x="6512059" y="2744938"/>
                    <a:ext cx="180000" cy="1045071"/>
                    <a:chOff x="6512059" y="2744938"/>
                    <a:chExt cx="180000" cy="1045071"/>
                  </a:xfrm>
                </p:grpSpPr>
                <p:sp>
                  <p:nvSpPr>
                    <p:cNvPr id="1171" name="Oval 1170">
                      <a:extLst>
                        <a:ext uri="{FF2B5EF4-FFF2-40B4-BE49-F238E27FC236}">
                          <a16:creationId xmlns:a16="http://schemas.microsoft.com/office/drawing/2014/main" id="{47DB071B-C923-6594-9732-A3A4E662F65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12059" y="2744938"/>
                      <a:ext cx="180000" cy="180000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72" name="Oval 1171">
                      <a:extLst>
                        <a:ext uri="{FF2B5EF4-FFF2-40B4-BE49-F238E27FC236}">
                          <a16:creationId xmlns:a16="http://schemas.microsoft.com/office/drawing/2014/main" id="{7FC1A2E7-5BE2-70E4-9943-501E5CA67A8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12059" y="3033295"/>
                      <a:ext cx="180000" cy="180000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73" name="Oval 1172">
                      <a:extLst>
                        <a:ext uri="{FF2B5EF4-FFF2-40B4-BE49-F238E27FC236}">
                          <a16:creationId xmlns:a16="http://schemas.microsoft.com/office/drawing/2014/main" id="{55BFC498-5717-69AF-B5A7-DF468A2403B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12059" y="3321652"/>
                      <a:ext cx="180000" cy="180000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74" name="Oval 1173">
                      <a:extLst>
                        <a:ext uri="{FF2B5EF4-FFF2-40B4-BE49-F238E27FC236}">
                          <a16:creationId xmlns:a16="http://schemas.microsoft.com/office/drawing/2014/main" id="{F75E7F47-764E-EC6F-3290-C311A7F6E78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12059" y="3610009"/>
                      <a:ext cx="180000" cy="180000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160" name="Group 1159">
                    <a:extLst>
                      <a:ext uri="{FF2B5EF4-FFF2-40B4-BE49-F238E27FC236}">
                        <a16:creationId xmlns:a16="http://schemas.microsoft.com/office/drawing/2014/main" id="{11BCDD0A-BFEC-7EF8-5A90-40FDF882EA74}"/>
                      </a:ext>
                    </a:extLst>
                  </p:cNvPr>
                  <p:cNvGrpSpPr/>
                  <p:nvPr/>
                </p:nvGrpSpPr>
                <p:grpSpPr>
                  <a:xfrm>
                    <a:off x="6096000" y="2889116"/>
                    <a:ext cx="180000" cy="756714"/>
                    <a:chOff x="6096000" y="2909455"/>
                    <a:chExt cx="180000" cy="756714"/>
                  </a:xfrm>
                </p:grpSpPr>
                <p:sp>
                  <p:nvSpPr>
                    <p:cNvPr id="1168" name="Oval 1167">
                      <a:extLst>
                        <a:ext uri="{FF2B5EF4-FFF2-40B4-BE49-F238E27FC236}">
                          <a16:creationId xmlns:a16="http://schemas.microsoft.com/office/drawing/2014/main" id="{92180989-973D-5361-7F6F-CAEEDE61822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96000" y="3486169"/>
                      <a:ext cx="180000" cy="180000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69" name="Oval 1168">
                      <a:extLst>
                        <a:ext uri="{FF2B5EF4-FFF2-40B4-BE49-F238E27FC236}">
                          <a16:creationId xmlns:a16="http://schemas.microsoft.com/office/drawing/2014/main" id="{B108E680-9243-C7B5-B75B-A5A049E897F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96000" y="3197812"/>
                      <a:ext cx="180000" cy="180000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70" name="Oval 1169">
                      <a:extLst>
                        <a:ext uri="{FF2B5EF4-FFF2-40B4-BE49-F238E27FC236}">
                          <a16:creationId xmlns:a16="http://schemas.microsoft.com/office/drawing/2014/main" id="{A810D7D6-D48B-8740-92C4-7EB59ED056F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96000" y="2909455"/>
                      <a:ext cx="180000" cy="180000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161" name="Group 1160">
                    <a:extLst>
                      <a:ext uri="{FF2B5EF4-FFF2-40B4-BE49-F238E27FC236}">
                        <a16:creationId xmlns:a16="http://schemas.microsoft.com/office/drawing/2014/main" id="{67E92B2A-5660-F9B4-C965-0243AEE05268}"/>
                      </a:ext>
                    </a:extLst>
                  </p:cNvPr>
                  <p:cNvGrpSpPr/>
                  <p:nvPr/>
                </p:nvGrpSpPr>
                <p:grpSpPr>
                  <a:xfrm>
                    <a:off x="6928118" y="2889116"/>
                    <a:ext cx="180000" cy="756714"/>
                    <a:chOff x="6512059" y="4763437"/>
                    <a:chExt cx="180000" cy="756714"/>
                  </a:xfrm>
                </p:grpSpPr>
                <p:sp>
                  <p:nvSpPr>
                    <p:cNvPr id="1165" name="Oval 1164">
                      <a:extLst>
                        <a:ext uri="{FF2B5EF4-FFF2-40B4-BE49-F238E27FC236}">
                          <a16:creationId xmlns:a16="http://schemas.microsoft.com/office/drawing/2014/main" id="{3039ADB0-58EB-93DA-3865-E7C003A6AA2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12059" y="5340151"/>
                      <a:ext cx="180000" cy="180000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66" name="Oval 1165">
                      <a:extLst>
                        <a:ext uri="{FF2B5EF4-FFF2-40B4-BE49-F238E27FC236}">
                          <a16:creationId xmlns:a16="http://schemas.microsoft.com/office/drawing/2014/main" id="{9CA66C43-597D-C3A1-6E63-E7F8AA6518F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12059" y="5051794"/>
                      <a:ext cx="180000" cy="180000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67" name="Oval 1166">
                      <a:extLst>
                        <a:ext uri="{FF2B5EF4-FFF2-40B4-BE49-F238E27FC236}">
                          <a16:creationId xmlns:a16="http://schemas.microsoft.com/office/drawing/2014/main" id="{697206ED-57D4-908A-A5F7-8265160C84D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12059" y="4763437"/>
                      <a:ext cx="180000" cy="180000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162" name="Group 1161">
                    <a:extLst>
                      <a:ext uri="{FF2B5EF4-FFF2-40B4-BE49-F238E27FC236}">
                        <a16:creationId xmlns:a16="http://schemas.microsoft.com/office/drawing/2014/main" id="{9577ECD8-D428-63D6-59AB-15B787CA57E1}"/>
                      </a:ext>
                    </a:extLst>
                  </p:cNvPr>
                  <p:cNvGrpSpPr/>
                  <p:nvPr/>
                </p:nvGrpSpPr>
                <p:grpSpPr>
                  <a:xfrm>
                    <a:off x="7344177" y="3042449"/>
                    <a:ext cx="180000" cy="468358"/>
                    <a:chOff x="6512059" y="5628508"/>
                    <a:chExt cx="180000" cy="468358"/>
                  </a:xfrm>
                </p:grpSpPr>
                <p:sp>
                  <p:nvSpPr>
                    <p:cNvPr id="1163" name="Oval 1162">
                      <a:extLst>
                        <a:ext uri="{FF2B5EF4-FFF2-40B4-BE49-F238E27FC236}">
                          <a16:creationId xmlns:a16="http://schemas.microsoft.com/office/drawing/2014/main" id="{8C006CC5-946D-45F6-92C6-5453C28C8F1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12059" y="5916866"/>
                      <a:ext cx="180000" cy="180000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64" name="Oval 1163">
                      <a:extLst>
                        <a:ext uri="{FF2B5EF4-FFF2-40B4-BE49-F238E27FC236}">
                          <a16:creationId xmlns:a16="http://schemas.microsoft.com/office/drawing/2014/main" id="{5F3CB36A-552A-50D4-9889-0702E1875BA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12059" y="5628508"/>
                      <a:ext cx="180000" cy="180000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cxnSp>
              <p:nvCxnSpPr>
                <p:cNvPr id="1129" name="Straight Arrow Connector 1128">
                  <a:extLst>
                    <a:ext uri="{FF2B5EF4-FFF2-40B4-BE49-F238E27FC236}">
                      <a16:creationId xmlns:a16="http://schemas.microsoft.com/office/drawing/2014/main" id="{7C223B59-D516-54EF-FE71-891F66A1675D}"/>
                    </a:ext>
                  </a:extLst>
                </p:cNvPr>
                <p:cNvCxnSpPr>
                  <a:stCxn id="1170" idx="6"/>
                  <a:endCxn id="1171" idx="2"/>
                </p:cNvCxnSpPr>
                <p:nvPr/>
              </p:nvCxnSpPr>
              <p:spPr>
                <a:xfrm flipV="1">
                  <a:off x="6276000" y="2834938"/>
                  <a:ext cx="236059" cy="144178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30" name="Straight Arrow Connector 1129">
                  <a:extLst>
                    <a:ext uri="{FF2B5EF4-FFF2-40B4-BE49-F238E27FC236}">
                      <a16:creationId xmlns:a16="http://schemas.microsoft.com/office/drawing/2014/main" id="{28093832-1139-B698-D194-205E3462F6FD}"/>
                    </a:ext>
                  </a:extLst>
                </p:cNvPr>
                <p:cNvCxnSpPr>
                  <a:cxnSpLocks/>
                  <a:stCxn id="1169" idx="6"/>
                  <a:endCxn id="1171" idx="2"/>
                </p:cNvCxnSpPr>
                <p:nvPr/>
              </p:nvCxnSpPr>
              <p:spPr>
                <a:xfrm flipV="1">
                  <a:off x="6276000" y="2834938"/>
                  <a:ext cx="236059" cy="432535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31" name="Straight Arrow Connector 1130">
                  <a:extLst>
                    <a:ext uri="{FF2B5EF4-FFF2-40B4-BE49-F238E27FC236}">
                      <a16:creationId xmlns:a16="http://schemas.microsoft.com/office/drawing/2014/main" id="{A5720444-7770-CD9B-D6F9-315C5415E703}"/>
                    </a:ext>
                  </a:extLst>
                </p:cNvPr>
                <p:cNvCxnSpPr>
                  <a:cxnSpLocks/>
                  <a:stCxn id="1168" idx="6"/>
                  <a:endCxn id="1172" idx="2"/>
                </p:cNvCxnSpPr>
                <p:nvPr/>
              </p:nvCxnSpPr>
              <p:spPr>
                <a:xfrm flipV="1">
                  <a:off x="6276000" y="3123295"/>
                  <a:ext cx="236059" cy="432535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32" name="Straight Arrow Connector 1131">
                  <a:extLst>
                    <a:ext uri="{FF2B5EF4-FFF2-40B4-BE49-F238E27FC236}">
                      <a16:creationId xmlns:a16="http://schemas.microsoft.com/office/drawing/2014/main" id="{1D3C4B86-64D0-5359-3F6B-8B9535FC0CCF}"/>
                    </a:ext>
                  </a:extLst>
                </p:cNvPr>
                <p:cNvCxnSpPr>
                  <a:cxnSpLocks/>
                  <a:stCxn id="1169" idx="6"/>
                  <a:endCxn id="1174" idx="2"/>
                </p:cNvCxnSpPr>
                <p:nvPr/>
              </p:nvCxnSpPr>
              <p:spPr>
                <a:xfrm>
                  <a:off x="6276000" y="3267473"/>
                  <a:ext cx="236059" cy="432536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33" name="Straight Arrow Connector 1132">
                  <a:extLst>
                    <a:ext uri="{FF2B5EF4-FFF2-40B4-BE49-F238E27FC236}">
                      <a16:creationId xmlns:a16="http://schemas.microsoft.com/office/drawing/2014/main" id="{705D77B9-1AE6-7D88-827B-7BD0649E52D0}"/>
                    </a:ext>
                  </a:extLst>
                </p:cNvPr>
                <p:cNvCxnSpPr>
                  <a:cxnSpLocks/>
                  <a:stCxn id="1169" idx="6"/>
                  <a:endCxn id="1173" idx="2"/>
                </p:cNvCxnSpPr>
                <p:nvPr/>
              </p:nvCxnSpPr>
              <p:spPr>
                <a:xfrm>
                  <a:off x="6276000" y="3267473"/>
                  <a:ext cx="236059" cy="144179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34" name="Straight Arrow Connector 1133">
                  <a:extLst>
                    <a:ext uri="{FF2B5EF4-FFF2-40B4-BE49-F238E27FC236}">
                      <a16:creationId xmlns:a16="http://schemas.microsoft.com/office/drawing/2014/main" id="{D75FA5A5-5B14-3036-C31B-A0F6FC4AAE41}"/>
                    </a:ext>
                  </a:extLst>
                </p:cNvPr>
                <p:cNvCxnSpPr>
                  <a:cxnSpLocks/>
                  <a:stCxn id="1170" idx="6"/>
                  <a:endCxn id="1174" idx="2"/>
                </p:cNvCxnSpPr>
                <p:nvPr/>
              </p:nvCxnSpPr>
              <p:spPr>
                <a:xfrm>
                  <a:off x="6276000" y="2979116"/>
                  <a:ext cx="236059" cy="720893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35" name="Straight Arrow Connector 1134">
                  <a:extLst>
                    <a:ext uri="{FF2B5EF4-FFF2-40B4-BE49-F238E27FC236}">
                      <a16:creationId xmlns:a16="http://schemas.microsoft.com/office/drawing/2014/main" id="{A684D770-524B-DDB0-67DF-F9549089203B}"/>
                    </a:ext>
                  </a:extLst>
                </p:cNvPr>
                <p:cNvCxnSpPr>
                  <a:cxnSpLocks/>
                  <a:stCxn id="1170" idx="6"/>
                  <a:endCxn id="1173" idx="2"/>
                </p:cNvCxnSpPr>
                <p:nvPr/>
              </p:nvCxnSpPr>
              <p:spPr>
                <a:xfrm>
                  <a:off x="6276000" y="2979116"/>
                  <a:ext cx="236059" cy="432536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36" name="Straight Arrow Connector 1135">
                  <a:extLst>
                    <a:ext uri="{FF2B5EF4-FFF2-40B4-BE49-F238E27FC236}">
                      <a16:creationId xmlns:a16="http://schemas.microsoft.com/office/drawing/2014/main" id="{5E8C8CD7-CBC8-621A-8A17-022CDE7889E4}"/>
                    </a:ext>
                  </a:extLst>
                </p:cNvPr>
                <p:cNvCxnSpPr>
                  <a:cxnSpLocks/>
                  <a:stCxn id="1170" idx="6"/>
                  <a:endCxn id="1172" idx="2"/>
                </p:cNvCxnSpPr>
                <p:nvPr/>
              </p:nvCxnSpPr>
              <p:spPr>
                <a:xfrm>
                  <a:off x="6276000" y="2979116"/>
                  <a:ext cx="236059" cy="144179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37" name="Straight Arrow Connector 1136">
                  <a:extLst>
                    <a:ext uri="{FF2B5EF4-FFF2-40B4-BE49-F238E27FC236}">
                      <a16:creationId xmlns:a16="http://schemas.microsoft.com/office/drawing/2014/main" id="{EFE22767-3D2A-2A34-FD50-CEE99D92726C}"/>
                    </a:ext>
                  </a:extLst>
                </p:cNvPr>
                <p:cNvCxnSpPr>
                  <a:cxnSpLocks/>
                  <a:stCxn id="1166" idx="6"/>
                  <a:endCxn id="1164" idx="2"/>
                </p:cNvCxnSpPr>
                <p:nvPr/>
              </p:nvCxnSpPr>
              <p:spPr>
                <a:xfrm flipV="1">
                  <a:off x="7108118" y="3132449"/>
                  <a:ext cx="236059" cy="135024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38" name="Straight Arrow Connector 1137">
                  <a:extLst>
                    <a:ext uri="{FF2B5EF4-FFF2-40B4-BE49-F238E27FC236}">
                      <a16:creationId xmlns:a16="http://schemas.microsoft.com/office/drawing/2014/main" id="{0724037B-C03F-2A03-F914-A74966F460C2}"/>
                    </a:ext>
                  </a:extLst>
                </p:cNvPr>
                <p:cNvCxnSpPr>
                  <a:cxnSpLocks/>
                  <a:stCxn id="1165" idx="6"/>
                  <a:endCxn id="1163" idx="2"/>
                </p:cNvCxnSpPr>
                <p:nvPr/>
              </p:nvCxnSpPr>
              <p:spPr>
                <a:xfrm flipV="1">
                  <a:off x="7108118" y="3420807"/>
                  <a:ext cx="236059" cy="135023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39" name="Straight Arrow Connector 1138">
                  <a:extLst>
                    <a:ext uri="{FF2B5EF4-FFF2-40B4-BE49-F238E27FC236}">
                      <a16:creationId xmlns:a16="http://schemas.microsoft.com/office/drawing/2014/main" id="{340AD1AA-FBD4-2C6B-41AB-881E032C7671}"/>
                    </a:ext>
                  </a:extLst>
                </p:cNvPr>
                <p:cNvCxnSpPr>
                  <a:cxnSpLocks/>
                  <a:stCxn id="1169" idx="6"/>
                  <a:endCxn id="1172" idx="2"/>
                </p:cNvCxnSpPr>
                <p:nvPr/>
              </p:nvCxnSpPr>
              <p:spPr>
                <a:xfrm flipV="1">
                  <a:off x="6276000" y="3123295"/>
                  <a:ext cx="236059" cy="144178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0" name="Straight Arrow Connector 1139">
                  <a:extLst>
                    <a:ext uri="{FF2B5EF4-FFF2-40B4-BE49-F238E27FC236}">
                      <a16:creationId xmlns:a16="http://schemas.microsoft.com/office/drawing/2014/main" id="{9718DD7A-8C5E-CA29-0CB1-74991C8A3068}"/>
                    </a:ext>
                  </a:extLst>
                </p:cNvPr>
                <p:cNvCxnSpPr>
                  <a:cxnSpLocks/>
                  <a:stCxn id="1172" idx="6"/>
                  <a:endCxn id="1166" idx="2"/>
                </p:cNvCxnSpPr>
                <p:nvPr/>
              </p:nvCxnSpPr>
              <p:spPr>
                <a:xfrm>
                  <a:off x="6692059" y="3123295"/>
                  <a:ext cx="236059" cy="144178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1" name="Straight Arrow Connector 1140">
                  <a:extLst>
                    <a:ext uri="{FF2B5EF4-FFF2-40B4-BE49-F238E27FC236}">
                      <a16:creationId xmlns:a16="http://schemas.microsoft.com/office/drawing/2014/main" id="{7D07FDDD-8963-755B-402E-C5850367048B}"/>
                    </a:ext>
                  </a:extLst>
                </p:cNvPr>
                <p:cNvCxnSpPr>
                  <a:cxnSpLocks/>
                  <a:stCxn id="1171" idx="6"/>
                  <a:endCxn id="1166" idx="2"/>
                </p:cNvCxnSpPr>
                <p:nvPr/>
              </p:nvCxnSpPr>
              <p:spPr>
                <a:xfrm>
                  <a:off x="6692059" y="2834938"/>
                  <a:ext cx="236059" cy="432535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2" name="Straight Arrow Connector 1141">
                  <a:extLst>
                    <a:ext uri="{FF2B5EF4-FFF2-40B4-BE49-F238E27FC236}">
                      <a16:creationId xmlns:a16="http://schemas.microsoft.com/office/drawing/2014/main" id="{95E14AC3-7218-497E-5145-9F31581EC65B}"/>
                    </a:ext>
                  </a:extLst>
                </p:cNvPr>
                <p:cNvCxnSpPr>
                  <a:cxnSpLocks/>
                  <a:stCxn id="1171" idx="6"/>
                  <a:endCxn id="1167" idx="2"/>
                </p:cNvCxnSpPr>
                <p:nvPr/>
              </p:nvCxnSpPr>
              <p:spPr>
                <a:xfrm>
                  <a:off x="6692059" y="2834938"/>
                  <a:ext cx="236059" cy="144178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3" name="Straight Arrow Connector 1142">
                  <a:extLst>
                    <a:ext uri="{FF2B5EF4-FFF2-40B4-BE49-F238E27FC236}">
                      <a16:creationId xmlns:a16="http://schemas.microsoft.com/office/drawing/2014/main" id="{18F81BD7-CEDB-E57F-8194-BE6260DE7C5C}"/>
                    </a:ext>
                  </a:extLst>
                </p:cNvPr>
                <p:cNvCxnSpPr>
                  <a:cxnSpLocks/>
                  <a:stCxn id="1168" idx="6"/>
                  <a:endCxn id="1174" idx="2"/>
                </p:cNvCxnSpPr>
                <p:nvPr/>
              </p:nvCxnSpPr>
              <p:spPr>
                <a:xfrm>
                  <a:off x="6276000" y="3555830"/>
                  <a:ext cx="236059" cy="144179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4" name="Straight Arrow Connector 1143">
                  <a:extLst>
                    <a:ext uri="{FF2B5EF4-FFF2-40B4-BE49-F238E27FC236}">
                      <a16:creationId xmlns:a16="http://schemas.microsoft.com/office/drawing/2014/main" id="{B70F116A-C2BD-2CAC-1A0A-9A74900BE6D1}"/>
                    </a:ext>
                  </a:extLst>
                </p:cNvPr>
                <p:cNvCxnSpPr>
                  <a:cxnSpLocks/>
                  <a:stCxn id="1168" idx="6"/>
                  <a:endCxn id="1173" idx="2"/>
                </p:cNvCxnSpPr>
                <p:nvPr/>
              </p:nvCxnSpPr>
              <p:spPr>
                <a:xfrm flipV="1">
                  <a:off x="6276000" y="3411652"/>
                  <a:ext cx="236059" cy="144178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5" name="Straight Arrow Connector 1144">
                  <a:extLst>
                    <a:ext uri="{FF2B5EF4-FFF2-40B4-BE49-F238E27FC236}">
                      <a16:creationId xmlns:a16="http://schemas.microsoft.com/office/drawing/2014/main" id="{5D661C3B-1E95-4CD8-2211-43B6381440B2}"/>
                    </a:ext>
                  </a:extLst>
                </p:cNvPr>
                <p:cNvCxnSpPr>
                  <a:cxnSpLocks/>
                  <a:stCxn id="1167" idx="6"/>
                  <a:endCxn id="1163" idx="2"/>
                </p:cNvCxnSpPr>
                <p:nvPr/>
              </p:nvCxnSpPr>
              <p:spPr>
                <a:xfrm>
                  <a:off x="7108118" y="2979116"/>
                  <a:ext cx="236059" cy="441691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6" name="Straight Arrow Connector 1145">
                  <a:extLst>
                    <a:ext uri="{FF2B5EF4-FFF2-40B4-BE49-F238E27FC236}">
                      <a16:creationId xmlns:a16="http://schemas.microsoft.com/office/drawing/2014/main" id="{0E87B748-5BC8-BBA6-5B85-0427EFA24A69}"/>
                    </a:ext>
                  </a:extLst>
                </p:cNvPr>
                <p:cNvCxnSpPr>
                  <a:cxnSpLocks/>
                  <a:stCxn id="1165" idx="6"/>
                  <a:endCxn id="1164" idx="2"/>
                </p:cNvCxnSpPr>
                <p:nvPr/>
              </p:nvCxnSpPr>
              <p:spPr>
                <a:xfrm flipV="1">
                  <a:off x="7108118" y="3132449"/>
                  <a:ext cx="236059" cy="423381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7" name="Straight Arrow Connector 1146">
                  <a:extLst>
                    <a:ext uri="{FF2B5EF4-FFF2-40B4-BE49-F238E27FC236}">
                      <a16:creationId xmlns:a16="http://schemas.microsoft.com/office/drawing/2014/main" id="{77742875-AEB9-2566-43A0-63E4A722FE47}"/>
                    </a:ext>
                  </a:extLst>
                </p:cNvPr>
                <p:cNvCxnSpPr>
                  <a:cxnSpLocks/>
                  <a:stCxn id="1168" idx="6"/>
                  <a:endCxn id="1171" idx="2"/>
                </p:cNvCxnSpPr>
                <p:nvPr/>
              </p:nvCxnSpPr>
              <p:spPr>
                <a:xfrm flipV="1">
                  <a:off x="6276000" y="2834938"/>
                  <a:ext cx="236059" cy="720892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8" name="Straight Arrow Connector 1147">
                  <a:extLst>
                    <a:ext uri="{FF2B5EF4-FFF2-40B4-BE49-F238E27FC236}">
                      <a16:creationId xmlns:a16="http://schemas.microsoft.com/office/drawing/2014/main" id="{3D40FC70-6927-EBEE-EFD3-892CA8C39D85}"/>
                    </a:ext>
                  </a:extLst>
                </p:cNvPr>
                <p:cNvCxnSpPr>
                  <a:cxnSpLocks/>
                  <a:stCxn id="1174" idx="6"/>
                  <a:endCxn id="1167" idx="2"/>
                </p:cNvCxnSpPr>
                <p:nvPr/>
              </p:nvCxnSpPr>
              <p:spPr>
                <a:xfrm flipV="1">
                  <a:off x="6692059" y="2979116"/>
                  <a:ext cx="236059" cy="720893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9" name="Straight Arrow Connector 1148">
                  <a:extLst>
                    <a:ext uri="{FF2B5EF4-FFF2-40B4-BE49-F238E27FC236}">
                      <a16:creationId xmlns:a16="http://schemas.microsoft.com/office/drawing/2014/main" id="{FE301A13-BF8A-4B52-0BF8-125E68D0311E}"/>
                    </a:ext>
                  </a:extLst>
                </p:cNvPr>
                <p:cNvCxnSpPr>
                  <a:cxnSpLocks/>
                  <a:stCxn id="1173" idx="6"/>
                  <a:endCxn id="1165" idx="2"/>
                </p:cNvCxnSpPr>
                <p:nvPr/>
              </p:nvCxnSpPr>
              <p:spPr>
                <a:xfrm>
                  <a:off x="6692059" y="3411652"/>
                  <a:ext cx="236059" cy="144178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50" name="Straight Arrow Connector 1149">
                  <a:extLst>
                    <a:ext uri="{FF2B5EF4-FFF2-40B4-BE49-F238E27FC236}">
                      <a16:creationId xmlns:a16="http://schemas.microsoft.com/office/drawing/2014/main" id="{49552665-3B96-D3AB-600D-E7AEB05C3E9E}"/>
                    </a:ext>
                  </a:extLst>
                </p:cNvPr>
                <p:cNvCxnSpPr>
                  <a:cxnSpLocks/>
                  <a:stCxn id="1172" idx="6"/>
                  <a:endCxn id="1167" idx="2"/>
                </p:cNvCxnSpPr>
                <p:nvPr/>
              </p:nvCxnSpPr>
              <p:spPr>
                <a:xfrm flipV="1">
                  <a:off x="6692059" y="2979116"/>
                  <a:ext cx="236059" cy="144179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51" name="Straight Arrow Connector 1150">
                  <a:extLst>
                    <a:ext uri="{FF2B5EF4-FFF2-40B4-BE49-F238E27FC236}">
                      <a16:creationId xmlns:a16="http://schemas.microsoft.com/office/drawing/2014/main" id="{97008ABD-5AA4-7127-AE26-0AC6389D6EE7}"/>
                    </a:ext>
                  </a:extLst>
                </p:cNvPr>
                <p:cNvCxnSpPr>
                  <a:cxnSpLocks/>
                  <a:stCxn id="1173" idx="6"/>
                  <a:endCxn id="1167" idx="2"/>
                </p:cNvCxnSpPr>
                <p:nvPr/>
              </p:nvCxnSpPr>
              <p:spPr>
                <a:xfrm flipV="1">
                  <a:off x="6692059" y="2979116"/>
                  <a:ext cx="236059" cy="432536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52" name="Straight Arrow Connector 1151">
                  <a:extLst>
                    <a:ext uri="{FF2B5EF4-FFF2-40B4-BE49-F238E27FC236}">
                      <a16:creationId xmlns:a16="http://schemas.microsoft.com/office/drawing/2014/main" id="{D7928815-0B41-3EDF-B03B-B9753871C901}"/>
                    </a:ext>
                  </a:extLst>
                </p:cNvPr>
                <p:cNvCxnSpPr>
                  <a:cxnSpLocks/>
                  <a:stCxn id="1172" idx="6"/>
                  <a:endCxn id="1165" idx="2"/>
                </p:cNvCxnSpPr>
                <p:nvPr/>
              </p:nvCxnSpPr>
              <p:spPr>
                <a:xfrm>
                  <a:off x="6692059" y="3123295"/>
                  <a:ext cx="236059" cy="432535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53" name="Straight Arrow Connector 1152">
                  <a:extLst>
                    <a:ext uri="{FF2B5EF4-FFF2-40B4-BE49-F238E27FC236}">
                      <a16:creationId xmlns:a16="http://schemas.microsoft.com/office/drawing/2014/main" id="{D1F580FE-33C0-C31C-2F0E-1F4C453E0058}"/>
                    </a:ext>
                  </a:extLst>
                </p:cNvPr>
                <p:cNvCxnSpPr>
                  <a:cxnSpLocks/>
                  <a:stCxn id="1166" idx="6"/>
                  <a:endCxn id="1163" idx="2"/>
                </p:cNvCxnSpPr>
                <p:nvPr/>
              </p:nvCxnSpPr>
              <p:spPr>
                <a:xfrm>
                  <a:off x="7108118" y="3267473"/>
                  <a:ext cx="236059" cy="153334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54" name="Straight Arrow Connector 1153">
                  <a:extLst>
                    <a:ext uri="{FF2B5EF4-FFF2-40B4-BE49-F238E27FC236}">
                      <a16:creationId xmlns:a16="http://schemas.microsoft.com/office/drawing/2014/main" id="{164B2526-EBC2-C71C-78DF-8F1A16B0D0D4}"/>
                    </a:ext>
                  </a:extLst>
                </p:cNvPr>
                <p:cNvCxnSpPr>
                  <a:cxnSpLocks/>
                  <a:stCxn id="1171" idx="6"/>
                  <a:endCxn id="1165" idx="2"/>
                </p:cNvCxnSpPr>
                <p:nvPr/>
              </p:nvCxnSpPr>
              <p:spPr>
                <a:xfrm>
                  <a:off x="6692059" y="2834938"/>
                  <a:ext cx="236059" cy="720892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55" name="Straight Arrow Connector 1154">
                  <a:extLst>
                    <a:ext uri="{FF2B5EF4-FFF2-40B4-BE49-F238E27FC236}">
                      <a16:creationId xmlns:a16="http://schemas.microsoft.com/office/drawing/2014/main" id="{B92C0591-D6B4-06BA-2964-864C72D2A9D7}"/>
                    </a:ext>
                  </a:extLst>
                </p:cNvPr>
                <p:cNvCxnSpPr>
                  <a:cxnSpLocks/>
                  <a:stCxn id="1167" idx="6"/>
                  <a:endCxn id="1164" idx="2"/>
                </p:cNvCxnSpPr>
                <p:nvPr/>
              </p:nvCxnSpPr>
              <p:spPr>
                <a:xfrm>
                  <a:off x="7108118" y="2979116"/>
                  <a:ext cx="236059" cy="153333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56" name="Straight Arrow Connector 1155">
                  <a:extLst>
                    <a:ext uri="{FF2B5EF4-FFF2-40B4-BE49-F238E27FC236}">
                      <a16:creationId xmlns:a16="http://schemas.microsoft.com/office/drawing/2014/main" id="{D6E9C7D0-7012-9A96-325C-CE90540B38DD}"/>
                    </a:ext>
                  </a:extLst>
                </p:cNvPr>
                <p:cNvCxnSpPr>
                  <a:cxnSpLocks/>
                  <a:stCxn id="1174" idx="6"/>
                  <a:endCxn id="1165" idx="2"/>
                </p:cNvCxnSpPr>
                <p:nvPr/>
              </p:nvCxnSpPr>
              <p:spPr>
                <a:xfrm flipV="1">
                  <a:off x="6692059" y="3555830"/>
                  <a:ext cx="236059" cy="144179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57" name="Straight Arrow Connector 1156">
                  <a:extLst>
                    <a:ext uri="{FF2B5EF4-FFF2-40B4-BE49-F238E27FC236}">
                      <a16:creationId xmlns:a16="http://schemas.microsoft.com/office/drawing/2014/main" id="{7DE3E22E-8FA4-E54D-8F8F-00EF90CF34F6}"/>
                    </a:ext>
                  </a:extLst>
                </p:cNvPr>
                <p:cNvCxnSpPr>
                  <a:cxnSpLocks/>
                  <a:stCxn id="1174" idx="6"/>
                  <a:endCxn id="1166" idx="2"/>
                </p:cNvCxnSpPr>
                <p:nvPr/>
              </p:nvCxnSpPr>
              <p:spPr>
                <a:xfrm flipV="1">
                  <a:off x="6692059" y="3267473"/>
                  <a:ext cx="236059" cy="432536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58" name="Straight Arrow Connector 1157">
                  <a:extLst>
                    <a:ext uri="{FF2B5EF4-FFF2-40B4-BE49-F238E27FC236}">
                      <a16:creationId xmlns:a16="http://schemas.microsoft.com/office/drawing/2014/main" id="{9BAABBD4-AE88-2DD5-EEE9-C9DC201536B5}"/>
                    </a:ext>
                  </a:extLst>
                </p:cNvPr>
                <p:cNvCxnSpPr>
                  <a:cxnSpLocks/>
                  <a:stCxn id="1173" idx="6"/>
                  <a:endCxn id="1166" idx="2"/>
                </p:cNvCxnSpPr>
                <p:nvPr/>
              </p:nvCxnSpPr>
              <p:spPr>
                <a:xfrm flipV="1">
                  <a:off x="6692059" y="3267473"/>
                  <a:ext cx="236059" cy="144179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175" name="TextBox 1174">
                <a:extLst>
                  <a:ext uri="{FF2B5EF4-FFF2-40B4-BE49-F238E27FC236}">
                    <a16:creationId xmlns:a16="http://schemas.microsoft.com/office/drawing/2014/main" id="{46092AA6-CFAB-22F6-4A1B-10674CEF410E}"/>
                  </a:ext>
                </a:extLst>
              </p:cNvPr>
              <p:cNvSpPr txBox="1"/>
              <p:nvPr/>
            </p:nvSpPr>
            <p:spPr>
              <a:xfrm>
                <a:off x="8656658" y="2458167"/>
                <a:ext cx="1143133" cy="369332"/>
              </a:xfrm>
              <a:prstGeom prst="rect">
                <a:avLst/>
              </a:prstGeom>
              <a:noFill/>
              <a:ln w="25400"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CH" b="1" dirty="0"/>
                  <a:t>Controller</a:t>
                </a:r>
                <a:endParaRPr lang="en-CH" dirty="0"/>
              </a:p>
            </p:txBody>
          </p:sp>
        </p:grpSp>
      </p:grpSp>
      <p:grpSp>
        <p:nvGrpSpPr>
          <p:cNvPr id="1181" name="Group 1180">
            <a:extLst>
              <a:ext uri="{FF2B5EF4-FFF2-40B4-BE49-F238E27FC236}">
                <a16:creationId xmlns:a16="http://schemas.microsoft.com/office/drawing/2014/main" id="{DE6BEEF6-A147-36D5-D404-4322782120D7}"/>
              </a:ext>
            </a:extLst>
          </p:cNvPr>
          <p:cNvGrpSpPr/>
          <p:nvPr/>
        </p:nvGrpSpPr>
        <p:grpSpPr>
          <a:xfrm>
            <a:off x="6433807" y="2615454"/>
            <a:ext cx="1640541" cy="1761565"/>
            <a:chOff x="5614147" y="2649074"/>
            <a:chExt cx="1640541" cy="1761565"/>
          </a:xfrm>
        </p:grpSpPr>
        <p:sp>
          <p:nvSpPr>
            <p:cNvPr id="1179" name="Rectangle 1178">
              <a:extLst>
                <a:ext uri="{FF2B5EF4-FFF2-40B4-BE49-F238E27FC236}">
                  <a16:creationId xmlns:a16="http://schemas.microsoft.com/office/drawing/2014/main" id="{C216DB2C-BFF1-7AD2-5E26-00C161FD7906}"/>
                </a:ext>
              </a:extLst>
            </p:cNvPr>
            <p:cNvSpPr/>
            <p:nvPr/>
          </p:nvSpPr>
          <p:spPr>
            <a:xfrm>
              <a:off x="5614147" y="2649074"/>
              <a:ext cx="1640541" cy="17615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78" name="Group 1177">
              <a:extLst>
                <a:ext uri="{FF2B5EF4-FFF2-40B4-BE49-F238E27FC236}">
                  <a16:creationId xmlns:a16="http://schemas.microsoft.com/office/drawing/2014/main" id="{75C1317C-3B05-747D-942E-0BCD49902A31}"/>
                </a:ext>
              </a:extLst>
            </p:cNvPr>
            <p:cNvGrpSpPr/>
            <p:nvPr/>
          </p:nvGrpSpPr>
          <p:grpSpPr>
            <a:xfrm>
              <a:off x="5720458" y="2727064"/>
              <a:ext cx="1428177" cy="1498004"/>
              <a:chOff x="5719417" y="2453531"/>
              <a:chExt cx="1428177" cy="1498004"/>
            </a:xfrm>
          </p:grpSpPr>
          <p:grpSp>
            <p:nvGrpSpPr>
              <p:cNvPr id="1126" name="Group 1125">
                <a:extLst>
                  <a:ext uri="{FF2B5EF4-FFF2-40B4-BE49-F238E27FC236}">
                    <a16:creationId xmlns:a16="http://schemas.microsoft.com/office/drawing/2014/main" id="{A25C9E62-3D8A-BDBD-B9DF-80DAA4E98F1C}"/>
                  </a:ext>
                </a:extLst>
              </p:cNvPr>
              <p:cNvGrpSpPr/>
              <p:nvPr/>
            </p:nvGrpSpPr>
            <p:grpSpPr>
              <a:xfrm>
                <a:off x="5719417" y="2906464"/>
                <a:ext cx="1428177" cy="1045071"/>
                <a:chOff x="6096000" y="2744938"/>
                <a:chExt cx="1428177" cy="1045071"/>
              </a:xfrm>
            </p:grpSpPr>
            <p:grpSp>
              <p:nvGrpSpPr>
                <p:cNvPr id="26" name="Group 25">
                  <a:extLst>
                    <a:ext uri="{FF2B5EF4-FFF2-40B4-BE49-F238E27FC236}">
                      <a16:creationId xmlns:a16="http://schemas.microsoft.com/office/drawing/2014/main" id="{2E05C69A-5A9E-855C-ED95-924EE3124C33}"/>
                    </a:ext>
                  </a:extLst>
                </p:cNvPr>
                <p:cNvGrpSpPr/>
                <p:nvPr/>
              </p:nvGrpSpPr>
              <p:grpSpPr>
                <a:xfrm>
                  <a:off x="6096000" y="2744938"/>
                  <a:ext cx="1428177" cy="1045071"/>
                  <a:chOff x="6096000" y="2744938"/>
                  <a:chExt cx="1428177" cy="1045071"/>
                </a:xfrm>
              </p:grpSpPr>
              <p:grpSp>
                <p:nvGrpSpPr>
                  <p:cNvPr id="23" name="Group 22">
                    <a:extLst>
                      <a:ext uri="{FF2B5EF4-FFF2-40B4-BE49-F238E27FC236}">
                        <a16:creationId xmlns:a16="http://schemas.microsoft.com/office/drawing/2014/main" id="{A7E1FF75-F0B8-4192-7A9D-847035C6C34A}"/>
                      </a:ext>
                    </a:extLst>
                  </p:cNvPr>
                  <p:cNvGrpSpPr/>
                  <p:nvPr/>
                </p:nvGrpSpPr>
                <p:grpSpPr>
                  <a:xfrm>
                    <a:off x="6512059" y="2744938"/>
                    <a:ext cx="180000" cy="1045071"/>
                    <a:chOff x="6512059" y="2744938"/>
                    <a:chExt cx="180000" cy="1045071"/>
                  </a:xfrm>
                </p:grpSpPr>
                <p:sp>
                  <p:nvSpPr>
                    <p:cNvPr id="8" name="Oval 7">
                      <a:extLst>
                        <a:ext uri="{FF2B5EF4-FFF2-40B4-BE49-F238E27FC236}">
                          <a16:creationId xmlns:a16="http://schemas.microsoft.com/office/drawing/2014/main" id="{45E63F21-1608-4F1E-3AD0-13D443C0AA4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12059" y="2744938"/>
                      <a:ext cx="180000" cy="180000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0" name="Oval 9">
                      <a:extLst>
                        <a:ext uri="{FF2B5EF4-FFF2-40B4-BE49-F238E27FC236}">
                          <a16:creationId xmlns:a16="http://schemas.microsoft.com/office/drawing/2014/main" id="{36D0D95E-D4E7-C65B-38C9-295968AF820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12059" y="3033295"/>
                      <a:ext cx="180000" cy="180000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" name="Oval 10">
                      <a:extLst>
                        <a:ext uri="{FF2B5EF4-FFF2-40B4-BE49-F238E27FC236}">
                          <a16:creationId xmlns:a16="http://schemas.microsoft.com/office/drawing/2014/main" id="{38CB0CDA-3779-1256-2ABC-59448608EC6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12059" y="3321652"/>
                      <a:ext cx="180000" cy="180000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" name="Oval 11">
                      <a:extLst>
                        <a:ext uri="{FF2B5EF4-FFF2-40B4-BE49-F238E27FC236}">
                          <a16:creationId xmlns:a16="http://schemas.microsoft.com/office/drawing/2014/main" id="{F827424B-341B-FC88-5547-8700DFAC3B0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12059" y="3610009"/>
                      <a:ext cx="180000" cy="180000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22" name="Group 21">
                    <a:extLst>
                      <a:ext uri="{FF2B5EF4-FFF2-40B4-BE49-F238E27FC236}">
                        <a16:creationId xmlns:a16="http://schemas.microsoft.com/office/drawing/2014/main" id="{FD4A04EA-DEF4-849D-918A-0DCD618E9BFC}"/>
                      </a:ext>
                    </a:extLst>
                  </p:cNvPr>
                  <p:cNvGrpSpPr/>
                  <p:nvPr/>
                </p:nvGrpSpPr>
                <p:grpSpPr>
                  <a:xfrm>
                    <a:off x="6096000" y="2889116"/>
                    <a:ext cx="180000" cy="756714"/>
                    <a:chOff x="6096000" y="2909455"/>
                    <a:chExt cx="180000" cy="756714"/>
                  </a:xfrm>
                </p:grpSpPr>
                <p:sp>
                  <p:nvSpPr>
                    <p:cNvPr id="13" name="Oval 12">
                      <a:extLst>
                        <a:ext uri="{FF2B5EF4-FFF2-40B4-BE49-F238E27FC236}">
                          <a16:creationId xmlns:a16="http://schemas.microsoft.com/office/drawing/2014/main" id="{8EB0FB85-35B1-283B-AF65-31A21479507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96000" y="3486169"/>
                      <a:ext cx="180000" cy="180000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" name="Oval 13">
                      <a:extLst>
                        <a:ext uri="{FF2B5EF4-FFF2-40B4-BE49-F238E27FC236}">
                          <a16:creationId xmlns:a16="http://schemas.microsoft.com/office/drawing/2014/main" id="{5D27D33A-243E-9661-9E45-A9935DD8FFD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96000" y="3197812"/>
                      <a:ext cx="180000" cy="180000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" name="Oval 14">
                      <a:extLst>
                        <a:ext uri="{FF2B5EF4-FFF2-40B4-BE49-F238E27FC236}">
                          <a16:creationId xmlns:a16="http://schemas.microsoft.com/office/drawing/2014/main" id="{9A05C9B6-3C3C-3C48-FA0D-94E5B68A98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96000" y="2909455"/>
                      <a:ext cx="180000" cy="180000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24" name="Group 23">
                    <a:extLst>
                      <a:ext uri="{FF2B5EF4-FFF2-40B4-BE49-F238E27FC236}">
                        <a16:creationId xmlns:a16="http://schemas.microsoft.com/office/drawing/2014/main" id="{07A76A9A-75CD-C0B2-5557-838C0E547A57}"/>
                      </a:ext>
                    </a:extLst>
                  </p:cNvPr>
                  <p:cNvGrpSpPr/>
                  <p:nvPr/>
                </p:nvGrpSpPr>
                <p:grpSpPr>
                  <a:xfrm>
                    <a:off x="6928118" y="2889116"/>
                    <a:ext cx="180000" cy="756714"/>
                    <a:chOff x="6512059" y="4763437"/>
                    <a:chExt cx="180000" cy="756714"/>
                  </a:xfrm>
                </p:grpSpPr>
                <p:sp>
                  <p:nvSpPr>
                    <p:cNvPr id="16" name="Oval 15">
                      <a:extLst>
                        <a:ext uri="{FF2B5EF4-FFF2-40B4-BE49-F238E27FC236}">
                          <a16:creationId xmlns:a16="http://schemas.microsoft.com/office/drawing/2014/main" id="{A564E57B-5D1A-82E0-8154-6E6F7390209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12059" y="5340151"/>
                      <a:ext cx="180000" cy="180000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7" name="Oval 16">
                      <a:extLst>
                        <a:ext uri="{FF2B5EF4-FFF2-40B4-BE49-F238E27FC236}">
                          <a16:creationId xmlns:a16="http://schemas.microsoft.com/office/drawing/2014/main" id="{BC2D083E-C2D4-8DFD-B473-E723A74DCC6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12059" y="5051794"/>
                      <a:ext cx="180000" cy="180000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8" name="Oval 17">
                      <a:extLst>
                        <a:ext uri="{FF2B5EF4-FFF2-40B4-BE49-F238E27FC236}">
                          <a16:creationId xmlns:a16="http://schemas.microsoft.com/office/drawing/2014/main" id="{E9E90B1B-6DB0-CE8A-BD3C-545B613BB8C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12059" y="4763437"/>
                      <a:ext cx="180000" cy="180000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25" name="Group 24">
                    <a:extLst>
                      <a:ext uri="{FF2B5EF4-FFF2-40B4-BE49-F238E27FC236}">
                        <a16:creationId xmlns:a16="http://schemas.microsoft.com/office/drawing/2014/main" id="{7A4E516C-69B5-CD2C-FB78-CAA74D0D7E34}"/>
                      </a:ext>
                    </a:extLst>
                  </p:cNvPr>
                  <p:cNvGrpSpPr/>
                  <p:nvPr/>
                </p:nvGrpSpPr>
                <p:grpSpPr>
                  <a:xfrm>
                    <a:off x="7344177" y="3042449"/>
                    <a:ext cx="180000" cy="468358"/>
                    <a:chOff x="6512059" y="5628508"/>
                    <a:chExt cx="180000" cy="468358"/>
                  </a:xfrm>
                </p:grpSpPr>
                <p:sp>
                  <p:nvSpPr>
                    <p:cNvPr id="20" name="Oval 19">
                      <a:extLst>
                        <a:ext uri="{FF2B5EF4-FFF2-40B4-BE49-F238E27FC236}">
                          <a16:creationId xmlns:a16="http://schemas.microsoft.com/office/drawing/2014/main" id="{070F33DD-42DE-5136-EC35-F50EACDD1C5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12059" y="5916866"/>
                      <a:ext cx="180000" cy="180000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1" name="Oval 20">
                      <a:extLst>
                        <a:ext uri="{FF2B5EF4-FFF2-40B4-BE49-F238E27FC236}">
                          <a16:creationId xmlns:a16="http://schemas.microsoft.com/office/drawing/2014/main" id="{3AA90126-5488-724E-50FA-A72E722B218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12059" y="5628508"/>
                      <a:ext cx="180000" cy="180000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cxnSp>
              <p:nvCxnSpPr>
                <p:cNvPr id="28" name="Straight Arrow Connector 27">
                  <a:extLst>
                    <a:ext uri="{FF2B5EF4-FFF2-40B4-BE49-F238E27FC236}">
                      <a16:creationId xmlns:a16="http://schemas.microsoft.com/office/drawing/2014/main" id="{84CD0907-B952-666E-FD11-5108BAEFD10B}"/>
                    </a:ext>
                  </a:extLst>
                </p:cNvPr>
                <p:cNvCxnSpPr>
                  <a:stCxn id="15" idx="6"/>
                  <a:endCxn id="8" idx="2"/>
                </p:cNvCxnSpPr>
                <p:nvPr/>
              </p:nvCxnSpPr>
              <p:spPr>
                <a:xfrm flipV="1">
                  <a:off x="6276000" y="2834938"/>
                  <a:ext cx="236059" cy="144178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Arrow Connector 28">
                  <a:extLst>
                    <a:ext uri="{FF2B5EF4-FFF2-40B4-BE49-F238E27FC236}">
                      <a16:creationId xmlns:a16="http://schemas.microsoft.com/office/drawing/2014/main" id="{B911CCF9-6A0F-FA42-4D86-3CD91FE8DB47}"/>
                    </a:ext>
                  </a:extLst>
                </p:cNvPr>
                <p:cNvCxnSpPr>
                  <a:cxnSpLocks/>
                  <a:stCxn id="14" idx="6"/>
                  <a:endCxn id="8" idx="2"/>
                </p:cNvCxnSpPr>
                <p:nvPr/>
              </p:nvCxnSpPr>
              <p:spPr>
                <a:xfrm flipV="1">
                  <a:off x="6276000" y="2834938"/>
                  <a:ext cx="236059" cy="432535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Arrow Connector 29">
                  <a:extLst>
                    <a:ext uri="{FF2B5EF4-FFF2-40B4-BE49-F238E27FC236}">
                      <a16:creationId xmlns:a16="http://schemas.microsoft.com/office/drawing/2014/main" id="{A4CF2A58-57B6-E528-BAC8-CD7538222E59}"/>
                    </a:ext>
                  </a:extLst>
                </p:cNvPr>
                <p:cNvCxnSpPr>
                  <a:cxnSpLocks/>
                  <a:stCxn id="13" idx="6"/>
                  <a:endCxn id="10" idx="2"/>
                </p:cNvCxnSpPr>
                <p:nvPr/>
              </p:nvCxnSpPr>
              <p:spPr>
                <a:xfrm flipV="1">
                  <a:off x="6276000" y="3123295"/>
                  <a:ext cx="236059" cy="432535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Arrow Connector 30">
                  <a:extLst>
                    <a:ext uri="{FF2B5EF4-FFF2-40B4-BE49-F238E27FC236}">
                      <a16:creationId xmlns:a16="http://schemas.microsoft.com/office/drawing/2014/main" id="{76977202-BABF-7EEF-CA77-007722B4EA1F}"/>
                    </a:ext>
                  </a:extLst>
                </p:cNvPr>
                <p:cNvCxnSpPr>
                  <a:cxnSpLocks/>
                  <a:stCxn id="14" idx="6"/>
                  <a:endCxn id="12" idx="2"/>
                </p:cNvCxnSpPr>
                <p:nvPr/>
              </p:nvCxnSpPr>
              <p:spPr>
                <a:xfrm>
                  <a:off x="6276000" y="3267473"/>
                  <a:ext cx="236059" cy="432536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Arrow Connector 31">
                  <a:extLst>
                    <a:ext uri="{FF2B5EF4-FFF2-40B4-BE49-F238E27FC236}">
                      <a16:creationId xmlns:a16="http://schemas.microsoft.com/office/drawing/2014/main" id="{93795F28-B86A-1F79-29F2-34984B097E6D}"/>
                    </a:ext>
                  </a:extLst>
                </p:cNvPr>
                <p:cNvCxnSpPr>
                  <a:cxnSpLocks/>
                  <a:stCxn id="14" idx="6"/>
                  <a:endCxn id="11" idx="2"/>
                </p:cNvCxnSpPr>
                <p:nvPr/>
              </p:nvCxnSpPr>
              <p:spPr>
                <a:xfrm>
                  <a:off x="6276000" y="3267473"/>
                  <a:ext cx="236059" cy="144179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Arrow Connector 32">
                  <a:extLst>
                    <a:ext uri="{FF2B5EF4-FFF2-40B4-BE49-F238E27FC236}">
                      <a16:creationId xmlns:a16="http://schemas.microsoft.com/office/drawing/2014/main" id="{840D24D6-F325-2855-5628-7139AFB630B7}"/>
                    </a:ext>
                  </a:extLst>
                </p:cNvPr>
                <p:cNvCxnSpPr>
                  <a:cxnSpLocks/>
                  <a:stCxn id="15" idx="6"/>
                  <a:endCxn id="12" idx="2"/>
                </p:cNvCxnSpPr>
                <p:nvPr/>
              </p:nvCxnSpPr>
              <p:spPr>
                <a:xfrm>
                  <a:off x="6276000" y="2979116"/>
                  <a:ext cx="236059" cy="720893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Arrow Connector 33">
                  <a:extLst>
                    <a:ext uri="{FF2B5EF4-FFF2-40B4-BE49-F238E27FC236}">
                      <a16:creationId xmlns:a16="http://schemas.microsoft.com/office/drawing/2014/main" id="{878272DC-F186-4E9B-46AC-2888C75E4F39}"/>
                    </a:ext>
                  </a:extLst>
                </p:cNvPr>
                <p:cNvCxnSpPr>
                  <a:cxnSpLocks/>
                  <a:stCxn id="15" idx="6"/>
                  <a:endCxn id="11" idx="2"/>
                </p:cNvCxnSpPr>
                <p:nvPr/>
              </p:nvCxnSpPr>
              <p:spPr>
                <a:xfrm>
                  <a:off x="6276000" y="2979116"/>
                  <a:ext cx="236059" cy="432536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Arrow Connector 34">
                  <a:extLst>
                    <a:ext uri="{FF2B5EF4-FFF2-40B4-BE49-F238E27FC236}">
                      <a16:creationId xmlns:a16="http://schemas.microsoft.com/office/drawing/2014/main" id="{5833997B-4036-3C8E-9BEA-1BFB5B69F01C}"/>
                    </a:ext>
                  </a:extLst>
                </p:cNvPr>
                <p:cNvCxnSpPr>
                  <a:cxnSpLocks/>
                  <a:stCxn id="15" idx="6"/>
                  <a:endCxn id="10" idx="2"/>
                </p:cNvCxnSpPr>
                <p:nvPr/>
              </p:nvCxnSpPr>
              <p:spPr>
                <a:xfrm>
                  <a:off x="6276000" y="2979116"/>
                  <a:ext cx="236059" cy="144179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Straight Arrow Connector 35">
                  <a:extLst>
                    <a:ext uri="{FF2B5EF4-FFF2-40B4-BE49-F238E27FC236}">
                      <a16:creationId xmlns:a16="http://schemas.microsoft.com/office/drawing/2014/main" id="{694AE7C4-F9A5-8E49-FB04-D5BF90DDC709}"/>
                    </a:ext>
                  </a:extLst>
                </p:cNvPr>
                <p:cNvCxnSpPr>
                  <a:cxnSpLocks/>
                  <a:stCxn id="17" idx="6"/>
                  <a:endCxn id="21" idx="2"/>
                </p:cNvCxnSpPr>
                <p:nvPr/>
              </p:nvCxnSpPr>
              <p:spPr>
                <a:xfrm flipV="1">
                  <a:off x="7108118" y="3132449"/>
                  <a:ext cx="236059" cy="135024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Arrow Connector 36">
                  <a:extLst>
                    <a:ext uri="{FF2B5EF4-FFF2-40B4-BE49-F238E27FC236}">
                      <a16:creationId xmlns:a16="http://schemas.microsoft.com/office/drawing/2014/main" id="{A5700DAC-9825-E1DA-27BB-76006D0B96D8}"/>
                    </a:ext>
                  </a:extLst>
                </p:cNvPr>
                <p:cNvCxnSpPr>
                  <a:cxnSpLocks/>
                  <a:stCxn id="16" idx="6"/>
                  <a:endCxn id="20" idx="2"/>
                </p:cNvCxnSpPr>
                <p:nvPr/>
              </p:nvCxnSpPr>
              <p:spPr>
                <a:xfrm flipV="1">
                  <a:off x="7108118" y="3420807"/>
                  <a:ext cx="236059" cy="135023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Straight Arrow Connector 43">
                  <a:extLst>
                    <a:ext uri="{FF2B5EF4-FFF2-40B4-BE49-F238E27FC236}">
                      <a16:creationId xmlns:a16="http://schemas.microsoft.com/office/drawing/2014/main" id="{29EECB02-380C-169D-066B-680B9BC97726}"/>
                    </a:ext>
                  </a:extLst>
                </p:cNvPr>
                <p:cNvCxnSpPr>
                  <a:cxnSpLocks/>
                  <a:stCxn id="14" idx="6"/>
                  <a:endCxn id="10" idx="2"/>
                </p:cNvCxnSpPr>
                <p:nvPr/>
              </p:nvCxnSpPr>
              <p:spPr>
                <a:xfrm flipV="1">
                  <a:off x="6276000" y="3123295"/>
                  <a:ext cx="236059" cy="144178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Straight Arrow Connector 44">
                  <a:extLst>
                    <a:ext uri="{FF2B5EF4-FFF2-40B4-BE49-F238E27FC236}">
                      <a16:creationId xmlns:a16="http://schemas.microsoft.com/office/drawing/2014/main" id="{4D11E218-C19F-B158-986A-3B420B734E24}"/>
                    </a:ext>
                  </a:extLst>
                </p:cNvPr>
                <p:cNvCxnSpPr>
                  <a:cxnSpLocks/>
                  <a:stCxn id="10" idx="6"/>
                  <a:endCxn id="17" idx="2"/>
                </p:cNvCxnSpPr>
                <p:nvPr/>
              </p:nvCxnSpPr>
              <p:spPr>
                <a:xfrm>
                  <a:off x="6692059" y="3123295"/>
                  <a:ext cx="236059" cy="144178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Arrow Connector 45">
                  <a:extLst>
                    <a:ext uri="{FF2B5EF4-FFF2-40B4-BE49-F238E27FC236}">
                      <a16:creationId xmlns:a16="http://schemas.microsoft.com/office/drawing/2014/main" id="{2C2F7CC7-FF15-D80F-C0B0-4565140A1E80}"/>
                    </a:ext>
                  </a:extLst>
                </p:cNvPr>
                <p:cNvCxnSpPr>
                  <a:cxnSpLocks/>
                  <a:stCxn id="8" idx="6"/>
                  <a:endCxn id="17" idx="2"/>
                </p:cNvCxnSpPr>
                <p:nvPr/>
              </p:nvCxnSpPr>
              <p:spPr>
                <a:xfrm>
                  <a:off x="6692059" y="2834938"/>
                  <a:ext cx="236059" cy="432535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Arrow Connector 46">
                  <a:extLst>
                    <a:ext uri="{FF2B5EF4-FFF2-40B4-BE49-F238E27FC236}">
                      <a16:creationId xmlns:a16="http://schemas.microsoft.com/office/drawing/2014/main" id="{A1DEC96E-BA17-D862-5852-7D7223E11354}"/>
                    </a:ext>
                  </a:extLst>
                </p:cNvPr>
                <p:cNvCxnSpPr>
                  <a:cxnSpLocks/>
                  <a:stCxn id="8" idx="6"/>
                  <a:endCxn id="18" idx="2"/>
                </p:cNvCxnSpPr>
                <p:nvPr/>
              </p:nvCxnSpPr>
              <p:spPr>
                <a:xfrm>
                  <a:off x="6692059" y="2834938"/>
                  <a:ext cx="236059" cy="144178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Straight Arrow Connector 47">
                  <a:extLst>
                    <a:ext uri="{FF2B5EF4-FFF2-40B4-BE49-F238E27FC236}">
                      <a16:creationId xmlns:a16="http://schemas.microsoft.com/office/drawing/2014/main" id="{CF2E89C6-6AB0-18C6-8E11-63E73F068676}"/>
                    </a:ext>
                  </a:extLst>
                </p:cNvPr>
                <p:cNvCxnSpPr>
                  <a:cxnSpLocks/>
                  <a:stCxn id="13" idx="6"/>
                  <a:endCxn id="12" idx="2"/>
                </p:cNvCxnSpPr>
                <p:nvPr/>
              </p:nvCxnSpPr>
              <p:spPr>
                <a:xfrm>
                  <a:off x="6276000" y="3555830"/>
                  <a:ext cx="236059" cy="144179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Straight Arrow Connector 48">
                  <a:extLst>
                    <a:ext uri="{FF2B5EF4-FFF2-40B4-BE49-F238E27FC236}">
                      <a16:creationId xmlns:a16="http://schemas.microsoft.com/office/drawing/2014/main" id="{2D8A595B-19EF-B949-124E-B615B5BCDF09}"/>
                    </a:ext>
                  </a:extLst>
                </p:cNvPr>
                <p:cNvCxnSpPr>
                  <a:cxnSpLocks/>
                  <a:stCxn id="13" idx="6"/>
                  <a:endCxn id="11" idx="2"/>
                </p:cNvCxnSpPr>
                <p:nvPr/>
              </p:nvCxnSpPr>
              <p:spPr>
                <a:xfrm flipV="1">
                  <a:off x="6276000" y="3411652"/>
                  <a:ext cx="236059" cy="144178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Straight Arrow Connector 49">
                  <a:extLst>
                    <a:ext uri="{FF2B5EF4-FFF2-40B4-BE49-F238E27FC236}">
                      <a16:creationId xmlns:a16="http://schemas.microsoft.com/office/drawing/2014/main" id="{8358CC07-0D33-20E3-A3FC-ECA6460F9AB4}"/>
                    </a:ext>
                  </a:extLst>
                </p:cNvPr>
                <p:cNvCxnSpPr>
                  <a:cxnSpLocks/>
                  <a:stCxn id="18" idx="6"/>
                  <a:endCxn id="20" idx="2"/>
                </p:cNvCxnSpPr>
                <p:nvPr/>
              </p:nvCxnSpPr>
              <p:spPr>
                <a:xfrm>
                  <a:off x="7108118" y="2979116"/>
                  <a:ext cx="236059" cy="441691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Straight Arrow Connector 50">
                  <a:extLst>
                    <a:ext uri="{FF2B5EF4-FFF2-40B4-BE49-F238E27FC236}">
                      <a16:creationId xmlns:a16="http://schemas.microsoft.com/office/drawing/2014/main" id="{992CF55E-33B2-D777-BFC0-11963D3B782F}"/>
                    </a:ext>
                  </a:extLst>
                </p:cNvPr>
                <p:cNvCxnSpPr>
                  <a:cxnSpLocks/>
                  <a:stCxn id="16" idx="6"/>
                  <a:endCxn id="21" idx="2"/>
                </p:cNvCxnSpPr>
                <p:nvPr/>
              </p:nvCxnSpPr>
              <p:spPr>
                <a:xfrm flipV="1">
                  <a:off x="7108118" y="3132449"/>
                  <a:ext cx="236059" cy="423381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Arrow Connector 58">
                  <a:extLst>
                    <a:ext uri="{FF2B5EF4-FFF2-40B4-BE49-F238E27FC236}">
                      <a16:creationId xmlns:a16="http://schemas.microsoft.com/office/drawing/2014/main" id="{06907FE0-9954-73C6-648C-5FE0BDAFB413}"/>
                    </a:ext>
                  </a:extLst>
                </p:cNvPr>
                <p:cNvCxnSpPr>
                  <a:cxnSpLocks/>
                  <a:stCxn id="13" idx="6"/>
                  <a:endCxn id="8" idx="2"/>
                </p:cNvCxnSpPr>
                <p:nvPr/>
              </p:nvCxnSpPr>
              <p:spPr>
                <a:xfrm flipV="1">
                  <a:off x="6276000" y="2834938"/>
                  <a:ext cx="236059" cy="720892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Straight Arrow Connector 59">
                  <a:extLst>
                    <a:ext uri="{FF2B5EF4-FFF2-40B4-BE49-F238E27FC236}">
                      <a16:creationId xmlns:a16="http://schemas.microsoft.com/office/drawing/2014/main" id="{4903A776-26AB-E265-9885-6B901B557DB8}"/>
                    </a:ext>
                  </a:extLst>
                </p:cNvPr>
                <p:cNvCxnSpPr>
                  <a:cxnSpLocks/>
                  <a:stCxn id="12" idx="6"/>
                  <a:endCxn id="18" idx="2"/>
                </p:cNvCxnSpPr>
                <p:nvPr/>
              </p:nvCxnSpPr>
              <p:spPr>
                <a:xfrm flipV="1">
                  <a:off x="6692059" y="2979116"/>
                  <a:ext cx="236059" cy="720893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Straight Arrow Connector 60">
                  <a:extLst>
                    <a:ext uri="{FF2B5EF4-FFF2-40B4-BE49-F238E27FC236}">
                      <a16:creationId xmlns:a16="http://schemas.microsoft.com/office/drawing/2014/main" id="{9DF27CDA-DB53-3146-2D48-8B5241D0FCDA}"/>
                    </a:ext>
                  </a:extLst>
                </p:cNvPr>
                <p:cNvCxnSpPr>
                  <a:cxnSpLocks/>
                  <a:stCxn id="11" idx="6"/>
                  <a:endCxn id="16" idx="2"/>
                </p:cNvCxnSpPr>
                <p:nvPr/>
              </p:nvCxnSpPr>
              <p:spPr>
                <a:xfrm>
                  <a:off x="6692059" y="3411652"/>
                  <a:ext cx="236059" cy="144178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Straight Arrow Connector 61">
                  <a:extLst>
                    <a:ext uri="{FF2B5EF4-FFF2-40B4-BE49-F238E27FC236}">
                      <a16:creationId xmlns:a16="http://schemas.microsoft.com/office/drawing/2014/main" id="{219F1A00-9274-111F-6534-B9AB066E145A}"/>
                    </a:ext>
                  </a:extLst>
                </p:cNvPr>
                <p:cNvCxnSpPr>
                  <a:cxnSpLocks/>
                  <a:stCxn id="10" idx="6"/>
                  <a:endCxn id="18" idx="2"/>
                </p:cNvCxnSpPr>
                <p:nvPr/>
              </p:nvCxnSpPr>
              <p:spPr>
                <a:xfrm flipV="1">
                  <a:off x="6692059" y="2979116"/>
                  <a:ext cx="236059" cy="144179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Straight Arrow Connector 62">
                  <a:extLst>
                    <a:ext uri="{FF2B5EF4-FFF2-40B4-BE49-F238E27FC236}">
                      <a16:creationId xmlns:a16="http://schemas.microsoft.com/office/drawing/2014/main" id="{0EABB09B-46C9-228E-8935-1D0B71185887}"/>
                    </a:ext>
                  </a:extLst>
                </p:cNvPr>
                <p:cNvCxnSpPr>
                  <a:cxnSpLocks/>
                  <a:stCxn id="11" idx="6"/>
                  <a:endCxn id="18" idx="2"/>
                </p:cNvCxnSpPr>
                <p:nvPr/>
              </p:nvCxnSpPr>
              <p:spPr>
                <a:xfrm flipV="1">
                  <a:off x="6692059" y="2979116"/>
                  <a:ext cx="236059" cy="432536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24" name="Straight Arrow Connector 1023">
                  <a:extLst>
                    <a:ext uri="{FF2B5EF4-FFF2-40B4-BE49-F238E27FC236}">
                      <a16:creationId xmlns:a16="http://schemas.microsoft.com/office/drawing/2014/main" id="{796B7AE4-8AF9-3592-E86F-6286E708AF49}"/>
                    </a:ext>
                  </a:extLst>
                </p:cNvPr>
                <p:cNvCxnSpPr>
                  <a:cxnSpLocks/>
                  <a:stCxn id="10" idx="6"/>
                  <a:endCxn id="16" idx="2"/>
                </p:cNvCxnSpPr>
                <p:nvPr/>
              </p:nvCxnSpPr>
              <p:spPr>
                <a:xfrm>
                  <a:off x="6692059" y="3123295"/>
                  <a:ext cx="236059" cy="432535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25" name="Straight Arrow Connector 1024">
                  <a:extLst>
                    <a:ext uri="{FF2B5EF4-FFF2-40B4-BE49-F238E27FC236}">
                      <a16:creationId xmlns:a16="http://schemas.microsoft.com/office/drawing/2014/main" id="{2DC10BCB-AD83-5653-FC22-3FBDA5A1AE7F}"/>
                    </a:ext>
                  </a:extLst>
                </p:cNvPr>
                <p:cNvCxnSpPr>
                  <a:cxnSpLocks/>
                  <a:stCxn id="17" idx="6"/>
                  <a:endCxn id="20" idx="2"/>
                </p:cNvCxnSpPr>
                <p:nvPr/>
              </p:nvCxnSpPr>
              <p:spPr>
                <a:xfrm>
                  <a:off x="7108118" y="3267473"/>
                  <a:ext cx="236059" cy="153334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5" name="Straight Arrow Connector 1034">
                  <a:extLst>
                    <a:ext uri="{FF2B5EF4-FFF2-40B4-BE49-F238E27FC236}">
                      <a16:creationId xmlns:a16="http://schemas.microsoft.com/office/drawing/2014/main" id="{57A5F65D-D2CA-4CF7-A3D3-7A59D08C09F7}"/>
                    </a:ext>
                  </a:extLst>
                </p:cNvPr>
                <p:cNvCxnSpPr>
                  <a:cxnSpLocks/>
                  <a:stCxn id="8" idx="6"/>
                  <a:endCxn id="16" idx="2"/>
                </p:cNvCxnSpPr>
                <p:nvPr/>
              </p:nvCxnSpPr>
              <p:spPr>
                <a:xfrm>
                  <a:off x="6692059" y="2834938"/>
                  <a:ext cx="236059" cy="720892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8" name="Straight Arrow Connector 1037">
                  <a:extLst>
                    <a:ext uri="{FF2B5EF4-FFF2-40B4-BE49-F238E27FC236}">
                      <a16:creationId xmlns:a16="http://schemas.microsoft.com/office/drawing/2014/main" id="{FD90B434-D00B-DC25-30AA-F039254A69A6}"/>
                    </a:ext>
                  </a:extLst>
                </p:cNvPr>
                <p:cNvCxnSpPr>
                  <a:cxnSpLocks/>
                  <a:stCxn id="18" idx="6"/>
                  <a:endCxn id="21" idx="2"/>
                </p:cNvCxnSpPr>
                <p:nvPr/>
              </p:nvCxnSpPr>
              <p:spPr>
                <a:xfrm>
                  <a:off x="7108118" y="2979116"/>
                  <a:ext cx="236059" cy="153333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9" name="Straight Arrow Connector 1038">
                  <a:extLst>
                    <a:ext uri="{FF2B5EF4-FFF2-40B4-BE49-F238E27FC236}">
                      <a16:creationId xmlns:a16="http://schemas.microsoft.com/office/drawing/2014/main" id="{8BF498FD-6B21-1157-B07C-14202C8C0145}"/>
                    </a:ext>
                  </a:extLst>
                </p:cNvPr>
                <p:cNvCxnSpPr>
                  <a:cxnSpLocks/>
                  <a:stCxn id="12" idx="6"/>
                  <a:endCxn id="16" idx="2"/>
                </p:cNvCxnSpPr>
                <p:nvPr/>
              </p:nvCxnSpPr>
              <p:spPr>
                <a:xfrm flipV="1">
                  <a:off x="6692059" y="3555830"/>
                  <a:ext cx="236059" cy="144179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40" name="Straight Arrow Connector 1039">
                  <a:extLst>
                    <a:ext uri="{FF2B5EF4-FFF2-40B4-BE49-F238E27FC236}">
                      <a16:creationId xmlns:a16="http://schemas.microsoft.com/office/drawing/2014/main" id="{C9DDE6E6-8BD8-0731-E20C-7406C1626C68}"/>
                    </a:ext>
                  </a:extLst>
                </p:cNvPr>
                <p:cNvCxnSpPr>
                  <a:cxnSpLocks/>
                  <a:stCxn id="12" idx="6"/>
                  <a:endCxn id="17" idx="2"/>
                </p:cNvCxnSpPr>
                <p:nvPr/>
              </p:nvCxnSpPr>
              <p:spPr>
                <a:xfrm flipV="1">
                  <a:off x="6692059" y="3267473"/>
                  <a:ext cx="236059" cy="432536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50" name="Straight Arrow Connector 1049">
                  <a:extLst>
                    <a:ext uri="{FF2B5EF4-FFF2-40B4-BE49-F238E27FC236}">
                      <a16:creationId xmlns:a16="http://schemas.microsoft.com/office/drawing/2014/main" id="{4F606416-4FC6-F6AD-E52F-9A67ABECEB6C}"/>
                    </a:ext>
                  </a:extLst>
                </p:cNvPr>
                <p:cNvCxnSpPr>
                  <a:cxnSpLocks/>
                  <a:stCxn id="11" idx="6"/>
                  <a:endCxn id="17" idx="2"/>
                </p:cNvCxnSpPr>
                <p:nvPr/>
              </p:nvCxnSpPr>
              <p:spPr>
                <a:xfrm flipV="1">
                  <a:off x="6692059" y="3267473"/>
                  <a:ext cx="236059" cy="144179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176" name="TextBox 1175">
                <a:extLst>
                  <a:ext uri="{FF2B5EF4-FFF2-40B4-BE49-F238E27FC236}">
                    <a16:creationId xmlns:a16="http://schemas.microsoft.com/office/drawing/2014/main" id="{B7D44997-BE0E-F830-90C0-170CF6BDC428}"/>
                  </a:ext>
                </a:extLst>
              </p:cNvPr>
              <p:cNvSpPr txBox="1"/>
              <p:nvPr/>
            </p:nvSpPr>
            <p:spPr>
              <a:xfrm>
                <a:off x="6030990" y="2453531"/>
                <a:ext cx="805029" cy="369332"/>
              </a:xfrm>
              <a:prstGeom prst="rect">
                <a:avLst/>
              </a:prstGeom>
              <a:noFill/>
              <a:ln w="25400"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CH" b="1" dirty="0"/>
                  <a:t>Model</a:t>
                </a:r>
                <a:endParaRPr lang="en-CH" dirty="0"/>
              </a:p>
            </p:txBody>
          </p:sp>
        </p:grpSp>
      </p:grpSp>
      <p:sp>
        <p:nvSpPr>
          <p:cNvPr id="1183" name="Can 1182">
            <a:extLst>
              <a:ext uri="{FF2B5EF4-FFF2-40B4-BE49-F238E27FC236}">
                <a16:creationId xmlns:a16="http://schemas.microsoft.com/office/drawing/2014/main" id="{4BC3F3F4-10AC-D2CB-1DD5-D844230242B4}"/>
              </a:ext>
            </a:extLst>
          </p:cNvPr>
          <p:cNvSpPr/>
          <p:nvPr/>
        </p:nvSpPr>
        <p:spPr>
          <a:xfrm>
            <a:off x="5052354" y="3054672"/>
            <a:ext cx="625977" cy="887988"/>
          </a:xfrm>
          <a:prstGeom prst="can">
            <a:avLst/>
          </a:prstGeom>
          <a:solidFill>
            <a:schemeClr val="bg1">
              <a:lumMod val="95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i="1" dirty="0">
                <a:solidFill>
                  <a:schemeClr val="tx1"/>
                </a:solidFill>
              </a:rPr>
              <a:t>Data</a:t>
            </a:r>
          </a:p>
        </p:txBody>
      </p:sp>
      <p:cxnSp>
        <p:nvCxnSpPr>
          <p:cNvPr id="1185" name="Straight Arrow Connector 1184">
            <a:extLst>
              <a:ext uri="{FF2B5EF4-FFF2-40B4-BE49-F238E27FC236}">
                <a16:creationId xmlns:a16="http://schemas.microsoft.com/office/drawing/2014/main" id="{3B67FAEF-1D9C-559E-F371-F97A66D71A73}"/>
              </a:ext>
            </a:extLst>
          </p:cNvPr>
          <p:cNvCxnSpPr>
            <a:stCxn id="5" idx="3"/>
            <a:endCxn id="1183" idx="2"/>
          </p:cNvCxnSpPr>
          <p:nvPr/>
        </p:nvCxnSpPr>
        <p:spPr>
          <a:xfrm>
            <a:off x="4296878" y="3496236"/>
            <a:ext cx="755476" cy="2430"/>
          </a:xfrm>
          <a:prstGeom prst="straightConnector1">
            <a:avLst/>
          </a:prstGeom>
          <a:ln w="12700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6" name="Straight Arrow Connector 1185">
            <a:extLst>
              <a:ext uri="{FF2B5EF4-FFF2-40B4-BE49-F238E27FC236}">
                <a16:creationId xmlns:a16="http://schemas.microsoft.com/office/drawing/2014/main" id="{430ACE8D-1D8B-A8A1-907E-BBFBCA0A0DFA}"/>
              </a:ext>
            </a:extLst>
          </p:cNvPr>
          <p:cNvCxnSpPr>
            <a:cxnSpLocks/>
            <a:stCxn id="1183" idx="4"/>
            <a:endCxn id="1179" idx="1"/>
          </p:cNvCxnSpPr>
          <p:nvPr/>
        </p:nvCxnSpPr>
        <p:spPr>
          <a:xfrm flipV="1">
            <a:off x="5678331" y="3496237"/>
            <a:ext cx="755476" cy="2429"/>
          </a:xfrm>
          <a:prstGeom prst="straightConnector1">
            <a:avLst/>
          </a:prstGeom>
          <a:ln w="12700">
            <a:solidFill>
              <a:schemeClr val="accent2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9" name="Straight Arrow Connector 1188">
            <a:extLst>
              <a:ext uri="{FF2B5EF4-FFF2-40B4-BE49-F238E27FC236}">
                <a16:creationId xmlns:a16="http://schemas.microsoft.com/office/drawing/2014/main" id="{89CBADDD-D9F5-6130-8EDE-1ABF2E2F718B}"/>
              </a:ext>
            </a:extLst>
          </p:cNvPr>
          <p:cNvCxnSpPr>
            <a:cxnSpLocks/>
            <a:stCxn id="1179" idx="3"/>
            <a:endCxn id="1180" idx="1"/>
          </p:cNvCxnSpPr>
          <p:nvPr/>
        </p:nvCxnSpPr>
        <p:spPr>
          <a:xfrm>
            <a:off x="8074348" y="3496237"/>
            <a:ext cx="1315197" cy="0"/>
          </a:xfrm>
          <a:prstGeom prst="straightConnector1">
            <a:avLst/>
          </a:prstGeom>
          <a:ln w="12700">
            <a:solidFill>
              <a:schemeClr val="accent2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3" name="Elbow Connector 1192">
            <a:extLst>
              <a:ext uri="{FF2B5EF4-FFF2-40B4-BE49-F238E27FC236}">
                <a16:creationId xmlns:a16="http://schemas.microsoft.com/office/drawing/2014/main" id="{3A213556-F87F-C386-0DD9-1ACDB8632EA2}"/>
              </a:ext>
            </a:extLst>
          </p:cNvPr>
          <p:cNvCxnSpPr>
            <a:stCxn id="1180" idx="2"/>
            <a:endCxn id="5" idx="2"/>
          </p:cNvCxnSpPr>
          <p:nvPr/>
        </p:nvCxnSpPr>
        <p:spPr>
          <a:xfrm rot="5400000">
            <a:off x="6313462" y="704775"/>
            <a:ext cx="224110" cy="7568598"/>
          </a:xfrm>
          <a:prstGeom prst="bentConnector3">
            <a:avLst>
              <a:gd name="adj1" fmla="val 256005"/>
            </a:avLst>
          </a:prstGeom>
          <a:ln w="127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4" name="TextBox 1193">
            <a:extLst>
              <a:ext uri="{FF2B5EF4-FFF2-40B4-BE49-F238E27FC236}">
                <a16:creationId xmlns:a16="http://schemas.microsoft.com/office/drawing/2014/main" id="{2CB25F61-BE1E-65C8-E2AD-12E48855576F}"/>
              </a:ext>
            </a:extLst>
          </p:cNvPr>
          <p:cNvSpPr txBox="1"/>
          <p:nvPr/>
        </p:nvSpPr>
        <p:spPr>
          <a:xfrm>
            <a:off x="5755975" y="3193677"/>
            <a:ext cx="5822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>
                <a:solidFill>
                  <a:schemeClr val="accent2"/>
                </a:solidFill>
              </a:rPr>
              <a:t>train</a:t>
            </a:r>
          </a:p>
        </p:txBody>
      </p:sp>
      <p:sp>
        <p:nvSpPr>
          <p:cNvPr id="1195" name="TextBox 1194">
            <a:extLst>
              <a:ext uri="{FF2B5EF4-FFF2-40B4-BE49-F238E27FC236}">
                <a16:creationId xmlns:a16="http://schemas.microsoft.com/office/drawing/2014/main" id="{45186678-EC0E-CEB4-2087-38699B5F6CF2}"/>
              </a:ext>
            </a:extLst>
          </p:cNvPr>
          <p:cNvSpPr txBox="1"/>
          <p:nvPr/>
        </p:nvSpPr>
        <p:spPr>
          <a:xfrm>
            <a:off x="8440840" y="3193677"/>
            <a:ext cx="5822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>
                <a:solidFill>
                  <a:schemeClr val="accent2"/>
                </a:solidFill>
              </a:rPr>
              <a:t>train</a:t>
            </a:r>
          </a:p>
        </p:txBody>
      </p:sp>
      <p:sp>
        <p:nvSpPr>
          <p:cNvPr id="1197" name="TextBox 1196">
            <a:extLst>
              <a:ext uri="{FF2B5EF4-FFF2-40B4-BE49-F238E27FC236}">
                <a16:creationId xmlns:a16="http://schemas.microsoft.com/office/drawing/2014/main" id="{A472E70E-9D83-0137-174E-5161893EEEDB}"/>
              </a:ext>
            </a:extLst>
          </p:cNvPr>
          <p:cNvSpPr txBox="1"/>
          <p:nvPr/>
        </p:nvSpPr>
        <p:spPr>
          <a:xfrm>
            <a:off x="5674033" y="4642817"/>
            <a:ext cx="7364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>
                <a:solidFill>
                  <a:schemeClr val="accent2"/>
                </a:solidFill>
              </a:rPr>
              <a:t>deploy</a:t>
            </a:r>
          </a:p>
        </p:txBody>
      </p:sp>
      <p:sp>
        <p:nvSpPr>
          <p:cNvPr id="1200" name="Pentagon 1199">
            <a:extLst>
              <a:ext uri="{FF2B5EF4-FFF2-40B4-BE49-F238E27FC236}">
                <a16:creationId xmlns:a16="http://schemas.microsoft.com/office/drawing/2014/main" id="{D165E0DB-0F24-9D07-45A2-922A5A5C2C60}"/>
              </a:ext>
            </a:extLst>
          </p:cNvPr>
          <p:cNvSpPr/>
          <p:nvPr/>
        </p:nvSpPr>
        <p:spPr>
          <a:xfrm>
            <a:off x="0" y="5468514"/>
            <a:ext cx="11786347" cy="476873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>
                <a:solidFill>
                  <a:srgbClr val="C00000"/>
                </a:solidFill>
              </a:rPr>
              <a:t>It works!</a:t>
            </a:r>
            <a:r>
              <a:rPr lang="en-US" i="1" dirty="0">
                <a:solidFill>
                  <a:srgbClr val="C00000"/>
                </a:solidFill>
              </a:rPr>
              <a:t> Can save 25-30% of energy on UMAR compared to industrial baselines,</a:t>
            </a:r>
            <a:r>
              <a:rPr lang="en-US" i="1" baseline="30000" dirty="0">
                <a:solidFill>
                  <a:srgbClr val="C00000"/>
                </a:solidFill>
              </a:rPr>
              <a:t>[1]</a:t>
            </a:r>
            <a:r>
              <a:rPr lang="en-US" b="1" i="1" dirty="0">
                <a:solidFill>
                  <a:srgbClr val="C00000"/>
                </a:solidFill>
              </a:rPr>
              <a:t> but…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A2966D-AA8C-7DE0-4D36-7725BD8249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9864" y="2166748"/>
            <a:ext cx="670956" cy="670956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16F0ED4-B868-C942-B801-A57217E4B735}"/>
              </a:ext>
            </a:extLst>
          </p:cNvPr>
          <p:cNvCxnSpPr>
            <a:cxnSpLocks/>
            <a:stCxn id="6" idx="2"/>
            <a:endCxn id="1183" idx="1"/>
          </p:cNvCxnSpPr>
          <p:nvPr/>
        </p:nvCxnSpPr>
        <p:spPr>
          <a:xfrm>
            <a:off x="5365342" y="2837704"/>
            <a:ext cx="1" cy="216968"/>
          </a:xfrm>
          <a:prstGeom prst="straightConnector1">
            <a:avLst/>
          </a:prstGeom>
          <a:ln w="12700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3880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83" grpId="0" animBg="1"/>
      <p:bldP spid="1194" grpId="0"/>
      <p:bldP spid="1195" grpId="0"/>
      <p:bldP spid="1197" grpId="0"/>
      <p:bldP spid="1200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A35A2C-F8D7-DDED-E56E-0EC9F2E6D16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Given a dataset</a:t>
            </a:r>
          </a:p>
          <a:p>
            <a:r>
              <a:rPr lang="en-US" b="1" dirty="0"/>
              <a:t>Main idea</a:t>
            </a:r>
            <a:r>
              <a:rPr lang="en-US" dirty="0"/>
              <a:t>: Modified </a:t>
            </a:r>
            <a:r>
              <a:rPr lang="en-US" b="1" dirty="0"/>
              <a:t>loss function</a:t>
            </a:r>
            <a:r>
              <a:rPr lang="en-US" dirty="0"/>
              <a:t> to </a:t>
            </a:r>
            <a:r>
              <a:rPr lang="en-US" b="1" dirty="0"/>
              <a:t>steer</a:t>
            </a:r>
            <a:r>
              <a:rPr lang="en-US" dirty="0"/>
              <a:t> the NN towards expected solutions</a:t>
            </a:r>
            <a:endParaRPr lang="en-US" b="1" dirty="0"/>
          </a:p>
          <a:p>
            <a:pPr lvl="1"/>
            <a:r>
              <a:rPr lang="en-US" dirty="0"/>
              <a:t>Boundary conditions</a:t>
            </a:r>
          </a:p>
          <a:p>
            <a:pPr lvl="1"/>
            <a:r>
              <a:rPr lang="en-US" dirty="0"/>
              <a:t>Physical laws (energy/mass conservation, …)</a:t>
            </a:r>
          </a:p>
          <a:p>
            <a:r>
              <a:rPr lang="en-US" dirty="0"/>
              <a:t>Can </a:t>
            </a:r>
            <a:r>
              <a:rPr lang="en-US" b="1" dirty="0"/>
              <a:t>augment the NN’s output</a:t>
            </a:r>
          </a:p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6A227FA-7C83-7562-16BA-C1EBB49EA6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7218" y="3581008"/>
            <a:ext cx="1473200" cy="2667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0A23232-1BEA-EDC7-A57C-73FE788901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2739" y="4975133"/>
            <a:ext cx="711200" cy="2667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A2CADCA-39AD-1422-9AF0-BBDD48415A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7791" y="4975133"/>
            <a:ext cx="698500" cy="266700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B1B7BE54-16F5-27CD-B992-7975EEFBF759}"/>
              </a:ext>
            </a:extLst>
          </p:cNvPr>
          <p:cNvGrpSpPr/>
          <p:nvPr/>
        </p:nvGrpSpPr>
        <p:grpSpPr>
          <a:xfrm>
            <a:off x="3327071" y="4585947"/>
            <a:ext cx="1428177" cy="1045071"/>
            <a:chOff x="6096000" y="2744938"/>
            <a:chExt cx="1428177" cy="1045071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416B077C-8DCA-3B4D-DFB7-386C6ABDA478}"/>
                </a:ext>
              </a:extLst>
            </p:cNvPr>
            <p:cNvGrpSpPr/>
            <p:nvPr/>
          </p:nvGrpSpPr>
          <p:grpSpPr>
            <a:xfrm>
              <a:off x="6096000" y="2744938"/>
              <a:ext cx="1428177" cy="1045071"/>
              <a:chOff x="6096000" y="2744938"/>
              <a:chExt cx="1428177" cy="1045071"/>
            </a:xfrm>
          </p:grpSpPr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F204CE88-DF34-9A3F-A2FB-56C562D386FF}"/>
                  </a:ext>
                </a:extLst>
              </p:cNvPr>
              <p:cNvGrpSpPr/>
              <p:nvPr/>
            </p:nvGrpSpPr>
            <p:grpSpPr>
              <a:xfrm>
                <a:off x="6512059" y="2744938"/>
                <a:ext cx="180000" cy="1045071"/>
                <a:chOff x="6512059" y="2744938"/>
                <a:chExt cx="180000" cy="1045071"/>
              </a:xfrm>
            </p:grpSpPr>
            <p:sp>
              <p:nvSpPr>
                <p:cNvPr id="63" name="Oval 62">
                  <a:extLst>
                    <a:ext uri="{FF2B5EF4-FFF2-40B4-BE49-F238E27FC236}">
                      <a16:creationId xmlns:a16="http://schemas.microsoft.com/office/drawing/2014/main" id="{36CA2238-4265-510C-80B3-140E00525DBD}"/>
                    </a:ext>
                  </a:extLst>
                </p:cNvPr>
                <p:cNvSpPr/>
                <p:nvPr/>
              </p:nvSpPr>
              <p:spPr>
                <a:xfrm>
                  <a:off x="6512059" y="2744938"/>
                  <a:ext cx="180000" cy="180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" name="Oval 63">
                  <a:extLst>
                    <a:ext uri="{FF2B5EF4-FFF2-40B4-BE49-F238E27FC236}">
                      <a16:creationId xmlns:a16="http://schemas.microsoft.com/office/drawing/2014/main" id="{C4D874F6-F914-B725-4181-BD0CF48A367D}"/>
                    </a:ext>
                  </a:extLst>
                </p:cNvPr>
                <p:cNvSpPr/>
                <p:nvPr/>
              </p:nvSpPr>
              <p:spPr>
                <a:xfrm>
                  <a:off x="6512059" y="3033295"/>
                  <a:ext cx="180000" cy="180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" name="Oval 64">
                  <a:extLst>
                    <a:ext uri="{FF2B5EF4-FFF2-40B4-BE49-F238E27FC236}">
                      <a16:creationId xmlns:a16="http://schemas.microsoft.com/office/drawing/2014/main" id="{F33B0591-066C-56D4-1323-A203E4C5D6A0}"/>
                    </a:ext>
                  </a:extLst>
                </p:cNvPr>
                <p:cNvSpPr/>
                <p:nvPr/>
              </p:nvSpPr>
              <p:spPr>
                <a:xfrm>
                  <a:off x="6512059" y="3321652"/>
                  <a:ext cx="180000" cy="180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" name="Oval 65">
                  <a:extLst>
                    <a:ext uri="{FF2B5EF4-FFF2-40B4-BE49-F238E27FC236}">
                      <a16:creationId xmlns:a16="http://schemas.microsoft.com/office/drawing/2014/main" id="{36C4282F-F831-391B-3333-23F14DF656F6}"/>
                    </a:ext>
                  </a:extLst>
                </p:cNvPr>
                <p:cNvSpPr/>
                <p:nvPr/>
              </p:nvSpPr>
              <p:spPr>
                <a:xfrm>
                  <a:off x="6512059" y="3610009"/>
                  <a:ext cx="180000" cy="180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BCE1BFC1-2C64-CE90-8F3F-08BCF95CFD3C}"/>
                  </a:ext>
                </a:extLst>
              </p:cNvPr>
              <p:cNvGrpSpPr/>
              <p:nvPr/>
            </p:nvGrpSpPr>
            <p:grpSpPr>
              <a:xfrm>
                <a:off x="6096000" y="2889116"/>
                <a:ext cx="180000" cy="756714"/>
                <a:chOff x="6096000" y="2909455"/>
                <a:chExt cx="180000" cy="756714"/>
              </a:xfrm>
            </p:grpSpPr>
            <p:sp>
              <p:nvSpPr>
                <p:cNvPr id="60" name="Oval 59">
                  <a:extLst>
                    <a:ext uri="{FF2B5EF4-FFF2-40B4-BE49-F238E27FC236}">
                      <a16:creationId xmlns:a16="http://schemas.microsoft.com/office/drawing/2014/main" id="{7B2563D6-6A4A-C24C-F83D-484B5D5B6688}"/>
                    </a:ext>
                  </a:extLst>
                </p:cNvPr>
                <p:cNvSpPr/>
                <p:nvPr/>
              </p:nvSpPr>
              <p:spPr>
                <a:xfrm>
                  <a:off x="6096000" y="3486169"/>
                  <a:ext cx="180000" cy="180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" name="Oval 60">
                  <a:extLst>
                    <a:ext uri="{FF2B5EF4-FFF2-40B4-BE49-F238E27FC236}">
                      <a16:creationId xmlns:a16="http://schemas.microsoft.com/office/drawing/2014/main" id="{8393D229-5BFE-DECB-0ED6-13382E80F819}"/>
                    </a:ext>
                  </a:extLst>
                </p:cNvPr>
                <p:cNvSpPr/>
                <p:nvPr/>
              </p:nvSpPr>
              <p:spPr>
                <a:xfrm>
                  <a:off x="6096000" y="3197812"/>
                  <a:ext cx="180000" cy="180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" name="Oval 61">
                  <a:extLst>
                    <a:ext uri="{FF2B5EF4-FFF2-40B4-BE49-F238E27FC236}">
                      <a16:creationId xmlns:a16="http://schemas.microsoft.com/office/drawing/2014/main" id="{EF939E98-EA7B-83F7-49D3-D55CE1B40D87}"/>
                    </a:ext>
                  </a:extLst>
                </p:cNvPr>
                <p:cNvSpPr/>
                <p:nvPr/>
              </p:nvSpPr>
              <p:spPr>
                <a:xfrm>
                  <a:off x="6096000" y="2909455"/>
                  <a:ext cx="180000" cy="180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31ED0202-D388-8827-985C-6BF456E325AB}"/>
                  </a:ext>
                </a:extLst>
              </p:cNvPr>
              <p:cNvGrpSpPr/>
              <p:nvPr/>
            </p:nvGrpSpPr>
            <p:grpSpPr>
              <a:xfrm>
                <a:off x="6928118" y="2889116"/>
                <a:ext cx="180000" cy="756714"/>
                <a:chOff x="6512059" y="4763437"/>
                <a:chExt cx="180000" cy="756714"/>
              </a:xfrm>
            </p:grpSpPr>
            <p:sp>
              <p:nvSpPr>
                <p:cNvPr id="57" name="Oval 56">
                  <a:extLst>
                    <a:ext uri="{FF2B5EF4-FFF2-40B4-BE49-F238E27FC236}">
                      <a16:creationId xmlns:a16="http://schemas.microsoft.com/office/drawing/2014/main" id="{573B4D99-462F-A439-5337-FFE0844E162C}"/>
                    </a:ext>
                  </a:extLst>
                </p:cNvPr>
                <p:cNvSpPr/>
                <p:nvPr/>
              </p:nvSpPr>
              <p:spPr>
                <a:xfrm>
                  <a:off x="6512059" y="5340151"/>
                  <a:ext cx="180000" cy="180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" name="Oval 57">
                  <a:extLst>
                    <a:ext uri="{FF2B5EF4-FFF2-40B4-BE49-F238E27FC236}">
                      <a16:creationId xmlns:a16="http://schemas.microsoft.com/office/drawing/2014/main" id="{75183469-3849-DCCE-D5CA-36DF678D7226}"/>
                    </a:ext>
                  </a:extLst>
                </p:cNvPr>
                <p:cNvSpPr/>
                <p:nvPr/>
              </p:nvSpPr>
              <p:spPr>
                <a:xfrm>
                  <a:off x="6512059" y="5051794"/>
                  <a:ext cx="180000" cy="180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" name="Oval 58">
                  <a:extLst>
                    <a:ext uri="{FF2B5EF4-FFF2-40B4-BE49-F238E27FC236}">
                      <a16:creationId xmlns:a16="http://schemas.microsoft.com/office/drawing/2014/main" id="{B7A34938-1921-B8F8-6923-831E44FC60FF}"/>
                    </a:ext>
                  </a:extLst>
                </p:cNvPr>
                <p:cNvSpPr/>
                <p:nvPr/>
              </p:nvSpPr>
              <p:spPr>
                <a:xfrm>
                  <a:off x="6512059" y="4763437"/>
                  <a:ext cx="180000" cy="180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A244CB10-71F2-E6B8-F90F-245FBCB7BEE4}"/>
                  </a:ext>
                </a:extLst>
              </p:cNvPr>
              <p:cNvGrpSpPr/>
              <p:nvPr/>
            </p:nvGrpSpPr>
            <p:grpSpPr>
              <a:xfrm>
                <a:off x="7344177" y="3042449"/>
                <a:ext cx="180000" cy="468358"/>
                <a:chOff x="6512059" y="5628508"/>
                <a:chExt cx="180000" cy="468358"/>
              </a:xfrm>
            </p:grpSpPr>
            <p:sp>
              <p:nvSpPr>
                <p:cNvPr id="55" name="Oval 54">
                  <a:extLst>
                    <a:ext uri="{FF2B5EF4-FFF2-40B4-BE49-F238E27FC236}">
                      <a16:creationId xmlns:a16="http://schemas.microsoft.com/office/drawing/2014/main" id="{D6A8AA15-DF91-3690-2211-0A00E1D50B33}"/>
                    </a:ext>
                  </a:extLst>
                </p:cNvPr>
                <p:cNvSpPr/>
                <p:nvPr/>
              </p:nvSpPr>
              <p:spPr>
                <a:xfrm>
                  <a:off x="6512059" y="5916866"/>
                  <a:ext cx="180000" cy="180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" name="Oval 55">
                  <a:extLst>
                    <a:ext uri="{FF2B5EF4-FFF2-40B4-BE49-F238E27FC236}">
                      <a16:creationId xmlns:a16="http://schemas.microsoft.com/office/drawing/2014/main" id="{CB3153B9-0AF0-4214-629C-40D571AFCCD9}"/>
                    </a:ext>
                  </a:extLst>
                </p:cNvPr>
                <p:cNvSpPr/>
                <p:nvPr/>
              </p:nvSpPr>
              <p:spPr>
                <a:xfrm>
                  <a:off x="6512059" y="5628508"/>
                  <a:ext cx="180000" cy="180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4D93193A-CA24-7CF8-6229-AB3254992CA2}"/>
                </a:ext>
              </a:extLst>
            </p:cNvPr>
            <p:cNvCxnSpPr>
              <a:stCxn id="62" idx="6"/>
              <a:endCxn id="63" idx="2"/>
            </p:cNvCxnSpPr>
            <p:nvPr/>
          </p:nvCxnSpPr>
          <p:spPr>
            <a:xfrm flipV="1">
              <a:off x="6276000" y="2834938"/>
              <a:ext cx="236059" cy="144178"/>
            </a:xfrm>
            <a:prstGeom prst="straightConnector1">
              <a:avLst/>
            </a:prstGeom>
            <a:ln>
              <a:solidFill>
                <a:srgbClr val="C00000"/>
              </a:solidFill>
              <a:headEnd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02087280-ECB8-69C2-F97C-749001C77F7A}"/>
                </a:ext>
              </a:extLst>
            </p:cNvPr>
            <p:cNvCxnSpPr>
              <a:cxnSpLocks/>
              <a:stCxn id="61" idx="6"/>
              <a:endCxn id="63" idx="2"/>
            </p:cNvCxnSpPr>
            <p:nvPr/>
          </p:nvCxnSpPr>
          <p:spPr>
            <a:xfrm flipV="1">
              <a:off x="6276000" y="2834938"/>
              <a:ext cx="236059" cy="432535"/>
            </a:xfrm>
            <a:prstGeom prst="straightConnector1">
              <a:avLst/>
            </a:prstGeom>
            <a:ln>
              <a:solidFill>
                <a:srgbClr val="C00000"/>
              </a:solidFill>
              <a:headEnd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FDCC7165-6121-1E10-C5A7-7D73996E8DBE}"/>
                </a:ext>
              </a:extLst>
            </p:cNvPr>
            <p:cNvCxnSpPr>
              <a:cxnSpLocks/>
              <a:stCxn id="60" idx="6"/>
              <a:endCxn id="64" idx="2"/>
            </p:cNvCxnSpPr>
            <p:nvPr/>
          </p:nvCxnSpPr>
          <p:spPr>
            <a:xfrm flipV="1">
              <a:off x="6276000" y="3123295"/>
              <a:ext cx="236059" cy="432535"/>
            </a:xfrm>
            <a:prstGeom prst="straightConnector1">
              <a:avLst/>
            </a:prstGeom>
            <a:ln>
              <a:solidFill>
                <a:srgbClr val="C00000"/>
              </a:solidFill>
              <a:headEnd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634A8D96-F3E1-C7B9-45A6-23A16A7D6D84}"/>
                </a:ext>
              </a:extLst>
            </p:cNvPr>
            <p:cNvCxnSpPr>
              <a:cxnSpLocks/>
              <a:stCxn id="61" idx="6"/>
              <a:endCxn id="66" idx="2"/>
            </p:cNvCxnSpPr>
            <p:nvPr/>
          </p:nvCxnSpPr>
          <p:spPr>
            <a:xfrm>
              <a:off x="6276000" y="3267473"/>
              <a:ext cx="236059" cy="432536"/>
            </a:xfrm>
            <a:prstGeom prst="straightConnector1">
              <a:avLst/>
            </a:prstGeom>
            <a:ln>
              <a:solidFill>
                <a:srgbClr val="C00000"/>
              </a:solidFill>
              <a:headEnd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94E61377-E8FE-2A45-FCF6-D0A25BAE687D}"/>
                </a:ext>
              </a:extLst>
            </p:cNvPr>
            <p:cNvCxnSpPr>
              <a:cxnSpLocks/>
              <a:stCxn id="61" idx="6"/>
              <a:endCxn id="65" idx="2"/>
            </p:cNvCxnSpPr>
            <p:nvPr/>
          </p:nvCxnSpPr>
          <p:spPr>
            <a:xfrm>
              <a:off x="6276000" y="3267473"/>
              <a:ext cx="236059" cy="144179"/>
            </a:xfrm>
            <a:prstGeom prst="straightConnector1">
              <a:avLst/>
            </a:prstGeom>
            <a:ln>
              <a:solidFill>
                <a:srgbClr val="C00000"/>
              </a:solidFill>
              <a:headEnd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336106CC-D7FB-FC1C-59B0-CA649A5D8B06}"/>
                </a:ext>
              </a:extLst>
            </p:cNvPr>
            <p:cNvCxnSpPr>
              <a:cxnSpLocks/>
              <a:stCxn id="62" idx="6"/>
              <a:endCxn id="66" idx="2"/>
            </p:cNvCxnSpPr>
            <p:nvPr/>
          </p:nvCxnSpPr>
          <p:spPr>
            <a:xfrm>
              <a:off x="6276000" y="2979116"/>
              <a:ext cx="236059" cy="720893"/>
            </a:xfrm>
            <a:prstGeom prst="straightConnector1">
              <a:avLst/>
            </a:prstGeom>
            <a:ln>
              <a:solidFill>
                <a:srgbClr val="C00000"/>
              </a:solidFill>
              <a:headEnd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685F77CE-9A2B-D0A5-DFAB-4DA937BEB052}"/>
                </a:ext>
              </a:extLst>
            </p:cNvPr>
            <p:cNvCxnSpPr>
              <a:cxnSpLocks/>
              <a:stCxn id="62" idx="6"/>
              <a:endCxn id="65" idx="2"/>
            </p:cNvCxnSpPr>
            <p:nvPr/>
          </p:nvCxnSpPr>
          <p:spPr>
            <a:xfrm>
              <a:off x="6276000" y="2979116"/>
              <a:ext cx="236059" cy="432536"/>
            </a:xfrm>
            <a:prstGeom prst="straightConnector1">
              <a:avLst/>
            </a:prstGeom>
            <a:ln>
              <a:solidFill>
                <a:srgbClr val="C00000"/>
              </a:solidFill>
              <a:headEnd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FD00A90F-044B-137F-E791-A29CDD733971}"/>
                </a:ext>
              </a:extLst>
            </p:cNvPr>
            <p:cNvCxnSpPr>
              <a:cxnSpLocks/>
              <a:stCxn id="62" idx="6"/>
              <a:endCxn id="64" idx="2"/>
            </p:cNvCxnSpPr>
            <p:nvPr/>
          </p:nvCxnSpPr>
          <p:spPr>
            <a:xfrm>
              <a:off x="6276000" y="2979116"/>
              <a:ext cx="236059" cy="144179"/>
            </a:xfrm>
            <a:prstGeom prst="straightConnector1">
              <a:avLst/>
            </a:prstGeom>
            <a:ln>
              <a:solidFill>
                <a:srgbClr val="C00000"/>
              </a:solidFill>
              <a:headEnd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BC6ADA99-D15F-DB85-5183-4BE6F7E67A41}"/>
                </a:ext>
              </a:extLst>
            </p:cNvPr>
            <p:cNvCxnSpPr>
              <a:cxnSpLocks/>
              <a:stCxn id="58" idx="6"/>
              <a:endCxn id="56" idx="2"/>
            </p:cNvCxnSpPr>
            <p:nvPr/>
          </p:nvCxnSpPr>
          <p:spPr>
            <a:xfrm flipV="1">
              <a:off x="7108118" y="3132449"/>
              <a:ext cx="236059" cy="135024"/>
            </a:xfrm>
            <a:prstGeom prst="straightConnector1">
              <a:avLst/>
            </a:prstGeom>
            <a:ln>
              <a:solidFill>
                <a:srgbClr val="C00000"/>
              </a:solidFill>
              <a:headEnd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BEF3CD8F-F7CF-A978-DE4F-0AD3C56348DE}"/>
                </a:ext>
              </a:extLst>
            </p:cNvPr>
            <p:cNvCxnSpPr>
              <a:cxnSpLocks/>
              <a:stCxn id="57" idx="6"/>
              <a:endCxn id="55" idx="2"/>
            </p:cNvCxnSpPr>
            <p:nvPr/>
          </p:nvCxnSpPr>
          <p:spPr>
            <a:xfrm flipV="1">
              <a:off x="7108118" y="3420807"/>
              <a:ext cx="236059" cy="135023"/>
            </a:xfrm>
            <a:prstGeom prst="straightConnector1">
              <a:avLst/>
            </a:prstGeom>
            <a:ln>
              <a:solidFill>
                <a:srgbClr val="C00000"/>
              </a:solidFill>
              <a:headEnd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D43639BB-545C-A781-02F5-5A1F9DC88561}"/>
                </a:ext>
              </a:extLst>
            </p:cNvPr>
            <p:cNvCxnSpPr>
              <a:cxnSpLocks/>
              <a:stCxn id="61" idx="6"/>
              <a:endCxn id="64" idx="2"/>
            </p:cNvCxnSpPr>
            <p:nvPr/>
          </p:nvCxnSpPr>
          <p:spPr>
            <a:xfrm flipV="1">
              <a:off x="6276000" y="3123295"/>
              <a:ext cx="236059" cy="144178"/>
            </a:xfrm>
            <a:prstGeom prst="straightConnector1">
              <a:avLst/>
            </a:prstGeom>
            <a:ln>
              <a:solidFill>
                <a:srgbClr val="C00000"/>
              </a:solidFill>
              <a:headEnd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4ABD7033-D59F-A1BA-5420-3934D4CEC406}"/>
                </a:ext>
              </a:extLst>
            </p:cNvPr>
            <p:cNvCxnSpPr>
              <a:cxnSpLocks/>
              <a:stCxn id="64" idx="6"/>
              <a:endCxn id="58" idx="2"/>
            </p:cNvCxnSpPr>
            <p:nvPr/>
          </p:nvCxnSpPr>
          <p:spPr>
            <a:xfrm>
              <a:off x="6692059" y="3123295"/>
              <a:ext cx="236059" cy="144178"/>
            </a:xfrm>
            <a:prstGeom prst="straightConnector1">
              <a:avLst/>
            </a:prstGeom>
            <a:ln>
              <a:solidFill>
                <a:srgbClr val="C00000"/>
              </a:solidFill>
              <a:headEnd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1AF1791C-7B81-6AD8-845E-79E637686039}"/>
                </a:ext>
              </a:extLst>
            </p:cNvPr>
            <p:cNvCxnSpPr>
              <a:cxnSpLocks/>
              <a:stCxn id="63" idx="6"/>
              <a:endCxn id="58" idx="2"/>
            </p:cNvCxnSpPr>
            <p:nvPr/>
          </p:nvCxnSpPr>
          <p:spPr>
            <a:xfrm>
              <a:off x="6692059" y="2834938"/>
              <a:ext cx="236059" cy="432535"/>
            </a:xfrm>
            <a:prstGeom prst="straightConnector1">
              <a:avLst/>
            </a:prstGeom>
            <a:ln>
              <a:solidFill>
                <a:srgbClr val="C00000"/>
              </a:solidFill>
              <a:headEnd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EC23DE3C-0334-655C-CE14-C12D8E66F195}"/>
                </a:ext>
              </a:extLst>
            </p:cNvPr>
            <p:cNvCxnSpPr>
              <a:cxnSpLocks/>
              <a:stCxn id="63" idx="6"/>
              <a:endCxn id="59" idx="2"/>
            </p:cNvCxnSpPr>
            <p:nvPr/>
          </p:nvCxnSpPr>
          <p:spPr>
            <a:xfrm>
              <a:off x="6692059" y="2834938"/>
              <a:ext cx="236059" cy="144178"/>
            </a:xfrm>
            <a:prstGeom prst="straightConnector1">
              <a:avLst/>
            </a:prstGeom>
            <a:ln>
              <a:solidFill>
                <a:srgbClr val="C00000"/>
              </a:solidFill>
              <a:headEnd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60901B63-1F33-9421-CD62-F9CAD022FB57}"/>
                </a:ext>
              </a:extLst>
            </p:cNvPr>
            <p:cNvCxnSpPr>
              <a:cxnSpLocks/>
              <a:stCxn id="60" idx="6"/>
              <a:endCxn id="66" idx="2"/>
            </p:cNvCxnSpPr>
            <p:nvPr/>
          </p:nvCxnSpPr>
          <p:spPr>
            <a:xfrm>
              <a:off x="6276000" y="3555830"/>
              <a:ext cx="236059" cy="144179"/>
            </a:xfrm>
            <a:prstGeom prst="straightConnector1">
              <a:avLst/>
            </a:prstGeom>
            <a:ln>
              <a:solidFill>
                <a:srgbClr val="C00000"/>
              </a:solidFill>
              <a:headEnd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A5E7E338-C5D8-6636-BA24-AFA37D33237D}"/>
                </a:ext>
              </a:extLst>
            </p:cNvPr>
            <p:cNvCxnSpPr>
              <a:cxnSpLocks/>
              <a:stCxn id="60" idx="6"/>
              <a:endCxn id="65" idx="2"/>
            </p:cNvCxnSpPr>
            <p:nvPr/>
          </p:nvCxnSpPr>
          <p:spPr>
            <a:xfrm flipV="1">
              <a:off x="6276000" y="3411652"/>
              <a:ext cx="236059" cy="144178"/>
            </a:xfrm>
            <a:prstGeom prst="straightConnector1">
              <a:avLst/>
            </a:prstGeom>
            <a:ln>
              <a:solidFill>
                <a:srgbClr val="C00000"/>
              </a:solidFill>
              <a:headEnd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786B8634-B60C-FF43-C27A-38EE75A9E1F0}"/>
                </a:ext>
              </a:extLst>
            </p:cNvPr>
            <p:cNvCxnSpPr>
              <a:cxnSpLocks/>
              <a:stCxn id="59" idx="6"/>
              <a:endCxn id="55" idx="2"/>
            </p:cNvCxnSpPr>
            <p:nvPr/>
          </p:nvCxnSpPr>
          <p:spPr>
            <a:xfrm>
              <a:off x="7108118" y="2979116"/>
              <a:ext cx="236059" cy="441691"/>
            </a:xfrm>
            <a:prstGeom prst="straightConnector1">
              <a:avLst/>
            </a:prstGeom>
            <a:ln>
              <a:solidFill>
                <a:srgbClr val="C00000"/>
              </a:solidFill>
              <a:headEnd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295427A3-3958-C6AD-C2C0-6840CF709B6C}"/>
                </a:ext>
              </a:extLst>
            </p:cNvPr>
            <p:cNvCxnSpPr>
              <a:cxnSpLocks/>
              <a:stCxn id="57" idx="6"/>
              <a:endCxn id="56" idx="2"/>
            </p:cNvCxnSpPr>
            <p:nvPr/>
          </p:nvCxnSpPr>
          <p:spPr>
            <a:xfrm flipV="1">
              <a:off x="7108118" y="3132449"/>
              <a:ext cx="236059" cy="423381"/>
            </a:xfrm>
            <a:prstGeom prst="straightConnector1">
              <a:avLst/>
            </a:prstGeom>
            <a:ln>
              <a:solidFill>
                <a:srgbClr val="C00000"/>
              </a:solidFill>
              <a:headEnd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B901067F-AD05-7C63-E52B-4B01BE8F19E0}"/>
                </a:ext>
              </a:extLst>
            </p:cNvPr>
            <p:cNvCxnSpPr>
              <a:cxnSpLocks/>
              <a:stCxn id="60" idx="6"/>
              <a:endCxn id="63" idx="2"/>
            </p:cNvCxnSpPr>
            <p:nvPr/>
          </p:nvCxnSpPr>
          <p:spPr>
            <a:xfrm flipV="1">
              <a:off x="6276000" y="2834938"/>
              <a:ext cx="236059" cy="720892"/>
            </a:xfrm>
            <a:prstGeom prst="straightConnector1">
              <a:avLst/>
            </a:prstGeom>
            <a:ln>
              <a:solidFill>
                <a:srgbClr val="C00000"/>
              </a:solidFill>
              <a:headEnd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47D2848F-279F-54F8-1641-8B607CCE93EE}"/>
                </a:ext>
              </a:extLst>
            </p:cNvPr>
            <p:cNvCxnSpPr>
              <a:cxnSpLocks/>
              <a:stCxn id="66" idx="6"/>
              <a:endCxn id="59" idx="2"/>
            </p:cNvCxnSpPr>
            <p:nvPr/>
          </p:nvCxnSpPr>
          <p:spPr>
            <a:xfrm flipV="1">
              <a:off x="6692059" y="2979116"/>
              <a:ext cx="236059" cy="720893"/>
            </a:xfrm>
            <a:prstGeom prst="straightConnector1">
              <a:avLst/>
            </a:prstGeom>
            <a:ln>
              <a:solidFill>
                <a:srgbClr val="C00000"/>
              </a:solidFill>
              <a:headEnd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4C0653E9-FE2A-F472-0A5B-ACD5ABC8BC68}"/>
                </a:ext>
              </a:extLst>
            </p:cNvPr>
            <p:cNvCxnSpPr>
              <a:cxnSpLocks/>
              <a:stCxn id="65" idx="6"/>
              <a:endCxn id="57" idx="2"/>
            </p:cNvCxnSpPr>
            <p:nvPr/>
          </p:nvCxnSpPr>
          <p:spPr>
            <a:xfrm>
              <a:off x="6692059" y="3411652"/>
              <a:ext cx="236059" cy="144178"/>
            </a:xfrm>
            <a:prstGeom prst="straightConnector1">
              <a:avLst/>
            </a:prstGeom>
            <a:ln>
              <a:solidFill>
                <a:srgbClr val="C00000"/>
              </a:solidFill>
              <a:headEnd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691575B5-F3A4-8F01-5978-02477E180DC3}"/>
                </a:ext>
              </a:extLst>
            </p:cNvPr>
            <p:cNvCxnSpPr>
              <a:cxnSpLocks/>
              <a:stCxn id="64" idx="6"/>
              <a:endCxn id="59" idx="2"/>
            </p:cNvCxnSpPr>
            <p:nvPr/>
          </p:nvCxnSpPr>
          <p:spPr>
            <a:xfrm flipV="1">
              <a:off x="6692059" y="2979116"/>
              <a:ext cx="236059" cy="144179"/>
            </a:xfrm>
            <a:prstGeom prst="straightConnector1">
              <a:avLst/>
            </a:prstGeom>
            <a:ln>
              <a:solidFill>
                <a:srgbClr val="C00000"/>
              </a:solidFill>
              <a:headEnd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CBFBD385-C700-DAB9-370D-CB92D6D8E375}"/>
                </a:ext>
              </a:extLst>
            </p:cNvPr>
            <p:cNvCxnSpPr>
              <a:cxnSpLocks/>
              <a:stCxn id="65" idx="6"/>
              <a:endCxn id="59" idx="2"/>
            </p:cNvCxnSpPr>
            <p:nvPr/>
          </p:nvCxnSpPr>
          <p:spPr>
            <a:xfrm flipV="1">
              <a:off x="6692059" y="2979116"/>
              <a:ext cx="236059" cy="432536"/>
            </a:xfrm>
            <a:prstGeom prst="straightConnector1">
              <a:avLst/>
            </a:prstGeom>
            <a:ln>
              <a:solidFill>
                <a:srgbClr val="C00000"/>
              </a:solidFill>
              <a:headEnd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217AF35A-0EEB-5E67-A9F4-ED2517D8A8D8}"/>
                </a:ext>
              </a:extLst>
            </p:cNvPr>
            <p:cNvCxnSpPr>
              <a:cxnSpLocks/>
              <a:stCxn id="64" idx="6"/>
              <a:endCxn id="57" idx="2"/>
            </p:cNvCxnSpPr>
            <p:nvPr/>
          </p:nvCxnSpPr>
          <p:spPr>
            <a:xfrm>
              <a:off x="6692059" y="3123295"/>
              <a:ext cx="236059" cy="432535"/>
            </a:xfrm>
            <a:prstGeom prst="straightConnector1">
              <a:avLst/>
            </a:prstGeom>
            <a:ln>
              <a:solidFill>
                <a:srgbClr val="C00000"/>
              </a:solidFill>
              <a:headEnd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74DAD4F7-15D7-2545-A9AC-FB48A41811AE}"/>
                </a:ext>
              </a:extLst>
            </p:cNvPr>
            <p:cNvCxnSpPr>
              <a:cxnSpLocks/>
              <a:stCxn id="58" idx="6"/>
              <a:endCxn id="55" idx="2"/>
            </p:cNvCxnSpPr>
            <p:nvPr/>
          </p:nvCxnSpPr>
          <p:spPr>
            <a:xfrm>
              <a:off x="7108118" y="3267473"/>
              <a:ext cx="236059" cy="153334"/>
            </a:xfrm>
            <a:prstGeom prst="straightConnector1">
              <a:avLst/>
            </a:prstGeom>
            <a:ln>
              <a:solidFill>
                <a:srgbClr val="C00000"/>
              </a:solidFill>
              <a:headEnd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273868BD-E60D-62BF-F9DB-B78E5F6E5C72}"/>
                </a:ext>
              </a:extLst>
            </p:cNvPr>
            <p:cNvCxnSpPr>
              <a:cxnSpLocks/>
              <a:stCxn id="63" idx="6"/>
              <a:endCxn id="57" idx="2"/>
            </p:cNvCxnSpPr>
            <p:nvPr/>
          </p:nvCxnSpPr>
          <p:spPr>
            <a:xfrm>
              <a:off x="6692059" y="2834938"/>
              <a:ext cx="236059" cy="720892"/>
            </a:xfrm>
            <a:prstGeom prst="straightConnector1">
              <a:avLst/>
            </a:prstGeom>
            <a:ln>
              <a:solidFill>
                <a:srgbClr val="C00000"/>
              </a:solidFill>
              <a:headEnd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7A9F15BD-E77E-911F-CBB3-197A68B7C3B7}"/>
                </a:ext>
              </a:extLst>
            </p:cNvPr>
            <p:cNvCxnSpPr>
              <a:cxnSpLocks/>
              <a:stCxn id="59" idx="6"/>
              <a:endCxn id="56" idx="2"/>
            </p:cNvCxnSpPr>
            <p:nvPr/>
          </p:nvCxnSpPr>
          <p:spPr>
            <a:xfrm>
              <a:off x="7108118" y="2979116"/>
              <a:ext cx="236059" cy="153333"/>
            </a:xfrm>
            <a:prstGeom prst="straightConnector1">
              <a:avLst/>
            </a:prstGeom>
            <a:ln>
              <a:solidFill>
                <a:srgbClr val="C00000"/>
              </a:solidFill>
              <a:headEnd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FF8D4AA3-F3EE-C03E-4A2A-524337A752D8}"/>
                </a:ext>
              </a:extLst>
            </p:cNvPr>
            <p:cNvCxnSpPr>
              <a:cxnSpLocks/>
              <a:stCxn id="66" idx="6"/>
              <a:endCxn id="57" idx="2"/>
            </p:cNvCxnSpPr>
            <p:nvPr/>
          </p:nvCxnSpPr>
          <p:spPr>
            <a:xfrm flipV="1">
              <a:off x="6692059" y="3555830"/>
              <a:ext cx="236059" cy="144179"/>
            </a:xfrm>
            <a:prstGeom prst="straightConnector1">
              <a:avLst/>
            </a:prstGeom>
            <a:ln>
              <a:solidFill>
                <a:srgbClr val="C00000"/>
              </a:solidFill>
              <a:headEnd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9EC60C26-3BBC-7CB6-FAB2-86D212BA6DE4}"/>
                </a:ext>
              </a:extLst>
            </p:cNvPr>
            <p:cNvCxnSpPr>
              <a:cxnSpLocks/>
              <a:stCxn id="66" idx="6"/>
              <a:endCxn id="58" idx="2"/>
            </p:cNvCxnSpPr>
            <p:nvPr/>
          </p:nvCxnSpPr>
          <p:spPr>
            <a:xfrm flipV="1">
              <a:off x="6692059" y="3267473"/>
              <a:ext cx="236059" cy="432536"/>
            </a:xfrm>
            <a:prstGeom prst="straightConnector1">
              <a:avLst/>
            </a:prstGeom>
            <a:ln>
              <a:solidFill>
                <a:srgbClr val="C00000"/>
              </a:solidFill>
              <a:headEnd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DF51B5C9-8589-FC20-72D8-EBF608FB9D95}"/>
                </a:ext>
              </a:extLst>
            </p:cNvPr>
            <p:cNvCxnSpPr>
              <a:cxnSpLocks/>
              <a:stCxn id="65" idx="6"/>
              <a:endCxn id="58" idx="2"/>
            </p:cNvCxnSpPr>
            <p:nvPr/>
          </p:nvCxnSpPr>
          <p:spPr>
            <a:xfrm flipV="1">
              <a:off x="6692059" y="3267473"/>
              <a:ext cx="236059" cy="144179"/>
            </a:xfrm>
            <a:prstGeom prst="straightConnector1">
              <a:avLst/>
            </a:prstGeom>
            <a:ln>
              <a:solidFill>
                <a:srgbClr val="C00000"/>
              </a:solidFill>
              <a:headEnd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B350B5C2-298C-5BDF-7823-AC1E9B355166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2883939" y="5108483"/>
            <a:ext cx="309636" cy="0"/>
          </a:xfrm>
          <a:prstGeom prst="straightConnector1">
            <a:avLst/>
          </a:prstGeom>
          <a:ln w="12700">
            <a:solidFill>
              <a:schemeClr val="accent2"/>
            </a:solidFill>
            <a:prstDash val="solid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79F6ADF4-E4F8-1F79-E641-644A85DE91BE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4865426" y="5108483"/>
            <a:ext cx="412365" cy="0"/>
          </a:xfrm>
          <a:prstGeom prst="straightConnector1">
            <a:avLst/>
          </a:prstGeom>
          <a:ln w="12700">
            <a:solidFill>
              <a:schemeClr val="accent2"/>
            </a:solidFill>
            <a:prstDash val="solid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046667DA-2E40-CBB8-C983-D8FB3AB8CCD9}"/>
              </a:ext>
            </a:extLst>
          </p:cNvPr>
          <p:cNvCxnSpPr>
            <a:cxnSpLocks/>
            <a:stCxn id="13" idx="3"/>
            <a:endCxn id="15" idx="1"/>
          </p:cNvCxnSpPr>
          <p:nvPr/>
        </p:nvCxnSpPr>
        <p:spPr>
          <a:xfrm flipV="1">
            <a:off x="5976291" y="5107637"/>
            <a:ext cx="845356" cy="846"/>
          </a:xfrm>
          <a:prstGeom prst="straightConnector1">
            <a:avLst/>
          </a:prstGeom>
          <a:ln w="12700">
            <a:solidFill>
              <a:schemeClr val="accent2"/>
            </a:solidFill>
            <a:prstDash val="solid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Elbow Connector 79">
            <a:extLst>
              <a:ext uri="{FF2B5EF4-FFF2-40B4-BE49-F238E27FC236}">
                <a16:creationId xmlns:a16="http://schemas.microsoft.com/office/drawing/2014/main" id="{1B3C15FC-89EA-15C8-C1A8-8525C552FC01}"/>
              </a:ext>
            </a:extLst>
          </p:cNvPr>
          <p:cNvCxnSpPr>
            <a:cxnSpLocks/>
            <a:stCxn id="11" idx="2"/>
            <a:endCxn id="15" idx="0"/>
          </p:cNvCxnSpPr>
          <p:nvPr/>
        </p:nvCxnSpPr>
        <p:spPr>
          <a:xfrm rot="16200000" flipH="1">
            <a:off x="6228668" y="2812857"/>
            <a:ext cx="923379" cy="2993079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Elbow Connector 84">
            <a:extLst>
              <a:ext uri="{FF2B5EF4-FFF2-40B4-BE49-F238E27FC236}">
                <a16:creationId xmlns:a16="http://schemas.microsoft.com/office/drawing/2014/main" id="{CD015B53-B823-B2E8-94AC-0FE3EF9A3412}"/>
              </a:ext>
            </a:extLst>
          </p:cNvPr>
          <p:cNvCxnSpPr>
            <a:cxnSpLocks/>
            <a:stCxn id="11" idx="2"/>
            <a:endCxn id="12" idx="0"/>
          </p:cNvCxnSpPr>
          <p:nvPr/>
        </p:nvCxnSpPr>
        <p:spPr>
          <a:xfrm rot="5400000">
            <a:off x="3297367" y="3078681"/>
            <a:ext cx="1127425" cy="2665479"/>
          </a:xfrm>
          <a:prstGeom prst="bentConnector3">
            <a:avLst>
              <a:gd name="adj1" fmla="val 40921"/>
            </a:avLst>
          </a:prstGeom>
          <a:ln w="12700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Elbow Connector 5">
            <a:extLst>
              <a:ext uri="{FF2B5EF4-FFF2-40B4-BE49-F238E27FC236}">
                <a16:creationId xmlns:a16="http://schemas.microsoft.com/office/drawing/2014/main" id="{412C0941-2031-C133-5105-0A83CB4FEBB2}"/>
              </a:ext>
            </a:extLst>
          </p:cNvPr>
          <p:cNvCxnSpPr>
            <a:cxnSpLocks/>
            <a:endCxn id="19" idx="2"/>
          </p:cNvCxnSpPr>
          <p:nvPr/>
        </p:nvCxnSpPr>
        <p:spPr>
          <a:xfrm rot="5400000">
            <a:off x="5993187" y="3480632"/>
            <a:ext cx="301724" cy="4218555"/>
          </a:xfrm>
          <a:prstGeom prst="bentConnector3">
            <a:avLst>
              <a:gd name="adj1" fmla="val 175765"/>
            </a:avLst>
          </a:prstGeom>
          <a:ln w="12700"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61193B0B-6423-FD09-9196-7BD3B711F1DA}"/>
              </a:ext>
            </a:extLst>
          </p:cNvPr>
          <p:cNvSpPr/>
          <p:nvPr/>
        </p:nvSpPr>
        <p:spPr>
          <a:xfrm>
            <a:off x="3327071" y="5631018"/>
            <a:ext cx="1415399" cy="1097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8B9AB64C-AE55-7B43-9FE0-4EDDACA57C04}"/>
              </a:ext>
            </a:extLst>
          </p:cNvPr>
          <p:cNvSpPr txBox="1"/>
          <p:nvPr/>
        </p:nvSpPr>
        <p:spPr>
          <a:xfrm>
            <a:off x="5235898" y="5642465"/>
            <a:ext cx="16065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solidFill>
                  <a:srgbClr val="C00000"/>
                </a:solidFill>
              </a:rPr>
              <a:t>backpropagation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5D0BAED-CC53-E1CE-5A8D-47CC0DE825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21647" y="4771087"/>
            <a:ext cx="2730500" cy="673100"/>
          </a:xfrm>
          <a:prstGeom prst="rect">
            <a:avLst/>
          </a:prstGeom>
        </p:spPr>
      </p:pic>
      <p:grpSp>
        <p:nvGrpSpPr>
          <p:cNvPr id="68" name="Group 67">
            <a:extLst>
              <a:ext uri="{FF2B5EF4-FFF2-40B4-BE49-F238E27FC236}">
                <a16:creationId xmlns:a16="http://schemas.microsoft.com/office/drawing/2014/main" id="{FCEED9D2-1BA3-C4BE-4D8E-0EDEC11586F1}"/>
              </a:ext>
            </a:extLst>
          </p:cNvPr>
          <p:cNvGrpSpPr/>
          <p:nvPr/>
        </p:nvGrpSpPr>
        <p:grpSpPr>
          <a:xfrm>
            <a:off x="10092479" y="255259"/>
            <a:ext cx="1640541" cy="1761565"/>
            <a:chOff x="5614147" y="2649074"/>
            <a:chExt cx="1640541" cy="1761565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65919F20-9357-50F3-4F99-E9717F9797FC}"/>
                </a:ext>
              </a:extLst>
            </p:cNvPr>
            <p:cNvSpPr/>
            <p:nvPr/>
          </p:nvSpPr>
          <p:spPr>
            <a:xfrm>
              <a:off x="5614147" y="2649074"/>
              <a:ext cx="1640541" cy="17615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58351ADD-8160-608A-75FC-7DE7B9C8037A}"/>
                </a:ext>
              </a:extLst>
            </p:cNvPr>
            <p:cNvGrpSpPr/>
            <p:nvPr/>
          </p:nvGrpSpPr>
          <p:grpSpPr>
            <a:xfrm>
              <a:off x="5720458" y="2727064"/>
              <a:ext cx="1428177" cy="1498004"/>
              <a:chOff x="5719417" y="2453531"/>
              <a:chExt cx="1428177" cy="1498004"/>
            </a:xfrm>
          </p:grpSpPr>
          <p:grpSp>
            <p:nvGrpSpPr>
              <p:cNvPr id="73" name="Group 72">
                <a:extLst>
                  <a:ext uri="{FF2B5EF4-FFF2-40B4-BE49-F238E27FC236}">
                    <a16:creationId xmlns:a16="http://schemas.microsoft.com/office/drawing/2014/main" id="{66DFCEE5-B8AC-D882-D7C4-AB8445B2ECFB}"/>
                  </a:ext>
                </a:extLst>
              </p:cNvPr>
              <p:cNvGrpSpPr/>
              <p:nvPr/>
            </p:nvGrpSpPr>
            <p:grpSpPr>
              <a:xfrm>
                <a:off x="5719417" y="2906464"/>
                <a:ext cx="1428177" cy="1045071"/>
                <a:chOff x="6096000" y="2744938"/>
                <a:chExt cx="1428177" cy="1045071"/>
              </a:xfrm>
            </p:grpSpPr>
            <p:grpSp>
              <p:nvGrpSpPr>
                <p:cNvPr id="75" name="Group 74">
                  <a:extLst>
                    <a:ext uri="{FF2B5EF4-FFF2-40B4-BE49-F238E27FC236}">
                      <a16:creationId xmlns:a16="http://schemas.microsoft.com/office/drawing/2014/main" id="{10DAA74E-C662-168C-258C-E2AE51BC566A}"/>
                    </a:ext>
                  </a:extLst>
                </p:cNvPr>
                <p:cNvGrpSpPr/>
                <p:nvPr/>
              </p:nvGrpSpPr>
              <p:grpSpPr>
                <a:xfrm>
                  <a:off x="6096000" y="2744938"/>
                  <a:ext cx="1428177" cy="1045071"/>
                  <a:chOff x="6096000" y="2744938"/>
                  <a:chExt cx="1428177" cy="1045071"/>
                </a:xfrm>
              </p:grpSpPr>
              <p:grpSp>
                <p:nvGrpSpPr>
                  <p:cNvPr id="109" name="Group 108">
                    <a:extLst>
                      <a:ext uri="{FF2B5EF4-FFF2-40B4-BE49-F238E27FC236}">
                        <a16:creationId xmlns:a16="http://schemas.microsoft.com/office/drawing/2014/main" id="{6CC6464C-DF76-DD8F-2C89-D99B85095522}"/>
                      </a:ext>
                    </a:extLst>
                  </p:cNvPr>
                  <p:cNvGrpSpPr/>
                  <p:nvPr/>
                </p:nvGrpSpPr>
                <p:grpSpPr>
                  <a:xfrm>
                    <a:off x="6512059" y="2744938"/>
                    <a:ext cx="180000" cy="1045071"/>
                    <a:chOff x="6512059" y="2744938"/>
                    <a:chExt cx="180000" cy="1045071"/>
                  </a:xfrm>
                </p:grpSpPr>
                <p:sp>
                  <p:nvSpPr>
                    <p:cNvPr id="121" name="Oval 120">
                      <a:extLst>
                        <a:ext uri="{FF2B5EF4-FFF2-40B4-BE49-F238E27FC236}">
                          <a16:creationId xmlns:a16="http://schemas.microsoft.com/office/drawing/2014/main" id="{71F62B92-1A01-E2F6-1B59-12E12E44B26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12059" y="2744938"/>
                      <a:ext cx="180000" cy="180000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2" name="Oval 121">
                      <a:extLst>
                        <a:ext uri="{FF2B5EF4-FFF2-40B4-BE49-F238E27FC236}">
                          <a16:creationId xmlns:a16="http://schemas.microsoft.com/office/drawing/2014/main" id="{11838ABC-79EA-4A9B-B7AB-DD4BACAD875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12059" y="3033295"/>
                      <a:ext cx="180000" cy="180000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3" name="Oval 122">
                      <a:extLst>
                        <a:ext uri="{FF2B5EF4-FFF2-40B4-BE49-F238E27FC236}">
                          <a16:creationId xmlns:a16="http://schemas.microsoft.com/office/drawing/2014/main" id="{0F1FEBA2-A82D-9C06-77A5-38C24048FE9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12059" y="3321652"/>
                      <a:ext cx="180000" cy="180000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4" name="Oval 123">
                      <a:extLst>
                        <a:ext uri="{FF2B5EF4-FFF2-40B4-BE49-F238E27FC236}">
                          <a16:creationId xmlns:a16="http://schemas.microsoft.com/office/drawing/2014/main" id="{6FE74CFE-E6F1-76D7-BF2B-96AF5A40B48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12059" y="3610009"/>
                      <a:ext cx="180000" cy="180000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10" name="Group 109">
                    <a:extLst>
                      <a:ext uri="{FF2B5EF4-FFF2-40B4-BE49-F238E27FC236}">
                        <a16:creationId xmlns:a16="http://schemas.microsoft.com/office/drawing/2014/main" id="{928130EC-8C08-C8E7-D729-DFF2188A0BDE}"/>
                      </a:ext>
                    </a:extLst>
                  </p:cNvPr>
                  <p:cNvGrpSpPr/>
                  <p:nvPr/>
                </p:nvGrpSpPr>
                <p:grpSpPr>
                  <a:xfrm>
                    <a:off x="6096000" y="2889116"/>
                    <a:ext cx="180000" cy="756714"/>
                    <a:chOff x="6096000" y="2909455"/>
                    <a:chExt cx="180000" cy="756714"/>
                  </a:xfrm>
                </p:grpSpPr>
                <p:sp>
                  <p:nvSpPr>
                    <p:cNvPr id="118" name="Oval 117">
                      <a:extLst>
                        <a:ext uri="{FF2B5EF4-FFF2-40B4-BE49-F238E27FC236}">
                          <a16:creationId xmlns:a16="http://schemas.microsoft.com/office/drawing/2014/main" id="{568FB902-6269-8308-E0F4-6EE61B7D157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96000" y="3486169"/>
                      <a:ext cx="180000" cy="180000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9" name="Oval 118">
                      <a:extLst>
                        <a:ext uri="{FF2B5EF4-FFF2-40B4-BE49-F238E27FC236}">
                          <a16:creationId xmlns:a16="http://schemas.microsoft.com/office/drawing/2014/main" id="{F070DD23-8BBE-27DD-32F4-E0FBE6442FC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96000" y="3197812"/>
                      <a:ext cx="180000" cy="180000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0" name="Oval 119">
                      <a:extLst>
                        <a:ext uri="{FF2B5EF4-FFF2-40B4-BE49-F238E27FC236}">
                          <a16:creationId xmlns:a16="http://schemas.microsoft.com/office/drawing/2014/main" id="{24ACCFC1-0B8F-29FF-6F1F-D3D9DE87731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96000" y="2909455"/>
                      <a:ext cx="180000" cy="180000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11" name="Group 110">
                    <a:extLst>
                      <a:ext uri="{FF2B5EF4-FFF2-40B4-BE49-F238E27FC236}">
                        <a16:creationId xmlns:a16="http://schemas.microsoft.com/office/drawing/2014/main" id="{F95AC58D-D0EB-7A20-8E6D-743A4C86CDB0}"/>
                      </a:ext>
                    </a:extLst>
                  </p:cNvPr>
                  <p:cNvGrpSpPr/>
                  <p:nvPr/>
                </p:nvGrpSpPr>
                <p:grpSpPr>
                  <a:xfrm>
                    <a:off x="6928118" y="2889116"/>
                    <a:ext cx="180000" cy="756714"/>
                    <a:chOff x="6512059" y="4763437"/>
                    <a:chExt cx="180000" cy="756714"/>
                  </a:xfrm>
                </p:grpSpPr>
                <p:sp>
                  <p:nvSpPr>
                    <p:cNvPr id="115" name="Oval 114">
                      <a:extLst>
                        <a:ext uri="{FF2B5EF4-FFF2-40B4-BE49-F238E27FC236}">
                          <a16:creationId xmlns:a16="http://schemas.microsoft.com/office/drawing/2014/main" id="{16C64DB2-0A5A-B85F-D828-C8F930EFF5C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12059" y="5340151"/>
                      <a:ext cx="180000" cy="180000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6" name="Oval 115">
                      <a:extLst>
                        <a:ext uri="{FF2B5EF4-FFF2-40B4-BE49-F238E27FC236}">
                          <a16:creationId xmlns:a16="http://schemas.microsoft.com/office/drawing/2014/main" id="{020FAC4E-EFCD-F5A7-83A1-A4B03A8B2A3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12059" y="5051794"/>
                      <a:ext cx="180000" cy="180000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7" name="Oval 116">
                      <a:extLst>
                        <a:ext uri="{FF2B5EF4-FFF2-40B4-BE49-F238E27FC236}">
                          <a16:creationId xmlns:a16="http://schemas.microsoft.com/office/drawing/2014/main" id="{30771CB2-6014-2305-5D5A-0F059FB5C8C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12059" y="4763437"/>
                      <a:ext cx="180000" cy="180000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12" name="Group 111">
                    <a:extLst>
                      <a:ext uri="{FF2B5EF4-FFF2-40B4-BE49-F238E27FC236}">
                        <a16:creationId xmlns:a16="http://schemas.microsoft.com/office/drawing/2014/main" id="{07FCFDB9-4853-BC07-3A69-9AFAD7A88CC7}"/>
                      </a:ext>
                    </a:extLst>
                  </p:cNvPr>
                  <p:cNvGrpSpPr/>
                  <p:nvPr/>
                </p:nvGrpSpPr>
                <p:grpSpPr>
                  <a:xfrm>
                    <a:off x="7344177" y="3042449"/>
                    <a:ext cx="180000" cy="468358"/>
                    <a:chOff x="6512059" y="5628508"/>
                    <a:chExt cx="180000" cy="468358"/>
                  </a:xfrm>
                </p:grpSpPr>
                <p:sp>
                  <p:nvSpPr>
                    <p:cNvPr id="113" name="Oval 112">
                      <a:extLst>
                        <a:ext uri="{FF2B5EF4-FFF2-40B4-BE49-F238E27FC236}">
                          <a16:creationId xmlns:a16="http://schemas.microsoft.com/office/drawing/2014/main" id="{7EDDB599-15C5-2796-E403-F027415905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12059" y="5916866"/>
                      <a:ext cx="180000" cy="180000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4" name="Oval 113">
                      <a:extLst>
                        <a:ext uri="{FF2B5EF4-FFF2-40B4-BE49-F238E27FC236}">
                          <a16:creationId xmlns:a16="http://schemas.microsoft.com/office/drawing/2014/main" id="{D5A3CA00-B61F-1153-FF2D-29D5B2B54B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12059" y="5628508"/>
                      <a:ext cx="180000" cy="180000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cxnSp>
              <p:nvCxnSpPr>
                <p:cNvPr id="76" name="Straight Arrow Connector 75">
                  <a:extLst>
                    <a:ext uri="{FF2B5EF4-FFF2-40B4-BE49-F238E27FC236}">
                      <a16:creationId xmlns:a16="http://schemas.microsoft.com/office/drawing/2014/main" id="{FA9C2D1E-3401-E3D3-1FD0-DDF846DF6B08}"/>
                    </a:ext>
                  </a:extLst>
                </p:cNvPr>
                <p:cNvCxnSpPr>
                  <a:stCxn id="120" idx="6"/>
                  <a:endCxn id="121" idx="2"/>
                </p:cNvCxnSpPr>
                <p:nvPr/>
              </p:nvCxnSpPr>
              <p:spPr>
                <a:xfrm flipV="1">
                  <a:off x="6276000" y="2834938"/>
                  <a:ext cx="236059" cy="144178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Straight Arrow Connector 77">
                  <a:extLst>
                    <a:ext uri="{FF2B5EF4-FFF2-40B4-BE49-F238E27FC236}">
                      <a16:creationId xmlns:a16="http://schemas.microsoft.com/office/drawing/2014/main" id="{86BFF14D-D7EF-A31B-491C-4A351555F794}"/>
                    </a:ext>
                  </a:extLst>
                </p:cNvPr>
                <p:cNvCxnSpPr>
                  <a:cxnSpLocks/>
                  <a:stCxn id="119" idx="6"/>
                  <a:endCxn id="121" idx="2"/>
                </p:cNvCxnSpPr>
                <p:nvPr/>
              </p:nvCxnSpPr>
              <p:spPr>
                <a:xfrm flipV="1">
                  <a:off x="6276000" y="2834938"/>
                  <a:ext cx="236059" cy="432535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Straight Arrow Connector 78">
                  <a:extLst>
                    <a:ext uri="{FF2B5EF4-FFF2-40B4-BE49-F238E27FC236}">
                      <a16:creationId xmlns:a16="http://schemas.microsoft.com/office/drawing/2014/main" id="{B1058A88-19E1-4D4A-8FBA-9099BC1C7D7D}"/>
                    </a:ext>
                  </a:extLst>
                </p:cNvPr>
                <p:cNvCxnSpPr>
                  <a:cxnSpLocks/>
                  <a:stCxn id="118" idx="6"/>
                  <a:endCxn id="122" idx="2"/>
                </p:cNvCxnSpPr>
                <p:nvPr/>
              </p:nvCxnSpPr>
              <p:spPr>
                <a:xfrm flipV="1">
                  <a:off x="6276000" y="3123295"/>
                  <a:ext cx="236059" cy="432535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Straight Arrow Connector 80">
                  <a:extLst>
                    <a:ext uri="{FF2B5EF4-FFF2-40B4-BE49-F238E27FC236}">
                      <a16:creationId xmlns:a16="http://schemas.microsoft.com/office/drawing/2014/main" id="{C1266082-AD23-0B52-445B-9B52A7F41467}"/>
                    </a:ext>
                  </a:extLst>
                </p:cNvPr>
                <p:cNvCxnSpPr>
                  <a:cxnSpLocks/>
                  <a:stCxn id="119" idx="6"/>
                  <a:endCxn id="124" idx="2"/>
                </p:cNvCxnSpPr>
                <p:nvPr/>
              </p:nvCxnSpPr>
              <p:spPr>
                <a:xfrm>
                  <a:off x="6276000" y="3267473"/>
                  <a:ext cx="236059" cy="432536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" name="Straight Arrow Connector 81">
                  <a:extLst>
                    <a:ext uri="{FF2B5EF4-FFF2-40B4-BE49-F238E27FC236}">
                      <a16:creationId xmlns:a16="http://schemas.microsoft.com/office/drawing/2014/main" id="{5FAA6A88-DEF3-C881-BD7B-9B6FFA3052B8}"/>
                    </a:ext>
                  </a:extLst>
                </p:cNvPr>
                <p:cNvCxnSpPr>
                  <a:cxnSpLocks/>
                  <a:stCxn id="119" idx="6"/>
                  <a:endCxn id="123" idx="2"/>
                </p:cNvCxnSpPr>
                <p:nvPr/>
              </p:nvCxnSpPr>
              <p:spPr>
                <a:xfrm>
                  <a:off x="6276000" y="3267473"/>
                  <a:ext cx="236059" cy="144179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Straight Arrow Connector 82">
                  <a:extLst>
                    <a:ext uri="{FF2B5EF4-FFF2-40B4-BE49-F238E27FC236}">
                      <a16:creationId xmlns:a16="http://schemas.microsoft.com/office/drawing/2014/main" id="{943C94EA-57B4-E157-7D5D-493AB7AAC233}"/>
                    </a:ext>
                  </a:extLst>
                </p:cNvPr>
                <p:cNvCxnSpPr>
                  <a:cxnSpLocks/>
                  <a:stCxn id="120" idx="6"/>
                  <a:endCxn id="124" idx="2"/>
                </p:cNvCxnSpPr>
                <p:nvPr/>
              </p:nvCxnSpPr>
              <p:spPr>
                <a:xfrm>
                  <a:off x="6276000" y="2979116"/>
                  <a:ext cx="236059" cy="720893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Straight Arrow Connector 83">
                  <a:extLst>
                    <a:ext uri="{FF2B5EF4-FFF2-40B4-BE49-F238E27FC236}">
                      <a16:creationId xmlns:a16="http://schemas.microsoft.com/office/drawing/2014/main" id="{4F088CCC-0DFA-E46A-3776-542430544BEE}"/>
                    </a:ext>
                  </a:extLst>
                </p:cNvPr>
                <p:cNvCxnSpPr>
                  <a:cxnSpLocks/>
                  <a:stCxn id="120" idx="6"/>
                  <a:endCxn id="123" idx="2"/>
                </p:cNvCxnSpPr>
                <p:nvPr/>
              </p:nvCxnSpPr>
              <p:spPr>
                <a:xfrm>
                  <a:off x="6276000" y="2979116"/>
                  <a:ext cx="236059" cy="432536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6" name="Straight Arrow Connector 85">
                  <a:extLst>
                    <a:ext uri="{FF2B5EF4-FFF2-40B4-BE49-F238E27FC236}">
                      <a16:creationId xmlns:a16="http://schemas.microsoft.com/office/drawing/2014/main" id="{07A49DCC-3058-5271-2EDC-CD8884AD3939}"/>
                    </a:ext>
                  </a:extLst>
                </p:cNvPr>
                <p:cNvCxnSpPr>
                  <a:cxnSpLocks/>
                  <a:stCxn id="120" idx="6"/>
                  <a:endCxn id="122" idx="2"/>
                </p:cNvCxnSpPr>
                <p:nvPr/>
              </p:nvCxnSpPr>
              <p:spPr>
                <a:xfrm>
                  <a:off x="6276000" y="2979116"/>
                  <a:ext cx="236059" cy="144179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Straight Arrow Connector 86">
                  <a:extLst>
                    <a:ext uri="{FF2B5EF4-FFF2-40B4-BE49-F238E27FC236}">
                      <a16:creationId xmlns:a16="http://schemas.microsoft.com/office/drawing/2014/main" id="{5FB23835-9DD7-2BE3-4176-5A5535929A12}"/>
                    </a:ext>
                  </a:extLst>
                </p:cNvPr>
                <p:cNvCxnSpPr>
                  <a:cxnSpLocks/>
                  <a:stCxn id="116" idx="6"/>
                  <a:endCxn id="114" idx="2"/>
                </p:cNvCxnSpPr>
                <p:nvPr/>
              </p:nvCxnSpPr>
              <p:spPr>
                <a:xfrm flipV="1">
                  <a:off x="7108118" y="3132449"/>
                  <a:ext cx="236059" cy="135024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Straight Arrow Connector 87">
                  <a:extLst>
                    <a:ext uri="{FF2B5EF4-FFF2-40B4-BE49-F238E27FC236}">
                      <a16:creationId xmlns:a16="http://schemas.microsoft.com/office/drawing/2014/main" id="{27A9779C-BEDE-FDA8-027F-4DCFB7FA85B0}"/>
                    </a:ext>
                  </a:extLst>
                </p:cNvPr>
                <p:cNvCxnSpPr>
                  <a:cxnSpLocks/>
                  <a:stCxn id="115" idx="6"/>
                  <a:endCxn id="113" idx="2"/>
                </p:cNvCxnSpPr>
                <p:nvPr/>
              </p:nvCxnSpPr>
              <p:spPr>
                <a:xfrm flipV="1">
                  <a:off x="7108118" y="3420807"/>
                  <a:ext cx="236059" cy="135023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" name="Straight Arrow Connector 88">
                  <a:extLst>
                    <a:ext uri="{FF2B5EF4-FFF2-40B4-BE49-F238E27FC236}">
                      <a16:creationId xmlns:a16="http://schemas.microsoft.com/office/drawing/2014/main" id="{4BA5705C-55F2-E565-6AED-EE9F096E31E2}"/>
                    </a:ext>
                  </a:extLst>
                </p:cNvPr>
                <p:cNvCxnSpPr>
                  <a:cxnSpLocks/>
                  <a:stCxn id="119" idx="6"/>
                  <a:endCxn id="122" idx="2"/>
                </p:cNvCxnSpPr>
                <p:nvPr/>
              </p:nvCxnSpPr>
              <p:spPr>
                <a:xfrm flipV="1">
                  <a:off x="6276000" y="3123295"/>
                  <a:ext cx="236059" cy="144178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0" name="Straight Arrow Connector 89">
                  <a:extLst>
                    <a:ext uri="{FF2B5EF4-FFF2-40B4-BE49-F238E27FC236}">
                      <a16:creationId xmlns:a16="http://schemas.microsoft.com/office/drawing/2014/main" id="{7DFECE7F-D063-EAA8-C13D-D5B605D341C2}"/>
                    </a:ext>
                  </a:extLst>
                </p:cNvPr>
                <p:cNvCxnSpPr>
                  <a:cxnSpLocks/>
                  <a:stCxn id="122" idx="6"/>
                  <a:endCxn id="116" idx="2"/>
                </p:cNvCxnSpPr>
                <p:nvPr/>
              </p:nvCxnSpPr>
              <p:spPr>
                <a:xfrm>
                  <a:off x="6692059" y="3123295"/>
                  <a:ext cx="236059" cy="144178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1" name="Straight Arrow Connector 90">
                  <a:extLst>
                    <a:ext uri="{FF2B5EF4-FFF2-40B4-BE49-F238E27FC236}">
                      <a16:creationId xmlns:a16="http://schemas.microsoft.com/office/drawing/2014/main" id="{EDB7CAA5-0223-EF7A-24AD-38E73CB1AF73}"/>
                    </a:ext>
                  </a:extLst>
                </p:cNvPr>
                <p:cNvCxnSpPr>
                  <a:cxnSpLocks/>
                  <a:stCxn id="121" idx="6"/>
                  <a:endCxn id="116" idx="2"/>
                </p:cNvCxnSpPr>
                <p:nvPr/>
              </p:nvCxnSpPr>
              <p:spPr>
                <a:xfrm>
                  <a:off x="6692059" y="2834938"/>
                  <a:ext cx="236059" cy="432535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2" name="Straight Arrow Connector 91">
                  <a:extLst>
                    <a:ext uri="{FF2B5EF4-FFF2-40B4-BE49-F238E27FC236}">
                      <a16:creationId xmlns:a16="http://schemas.microsoft.com/office/drawing/2014/main" id="{978C457E-156F-5ADC-0D59-B3E3D4F0350C}"/>
                    </a:ext>
                  </a:extLst>
                </p:cNvPr>
                <p:cNvCxnSpPr>
                  <a:cxnSpLocks/>
                  <a:stCxn id="121" idx="6"/>
                  <a:endCxn id="117" idx="2"/>
                </p:cNvCxnSpPr>
                <p:nvPr/>
              </p:nvCxnSpPr>
              <p:spPr>
                <a:xfrm>
                  <a:off x="6692059" y="2834938"/>
                  <a:ext cx="236059" cy="144178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3" name="Straight Arrow Connector 92">
                  <a:extLst>
                    <a:ext uri="{FF2B5EF4-FFF2-40B4-BE49-F238E27FC236}">
                      <a16:creationId xmlns:a16="http://schemas.microsoft.com/office/drawing/2014/main" id="{EC812B51-3082-BDD7-4089-F9DAC0E1DCCA}"/>
                    </a:ext>
                  </a:extLst>
                </p:cNvPr>
                <p:cNvCxnSpPr>
                  <a:cxnSpLocks/>
                  <a:stCxn id="118" idx="6"/>
                  <a:endCxn id="124" idx="2"/>
                </p:cNvCxnSpPr>
                <p:nvPr/>
              </p:nvCxnSpPr>
              <p:spPr>
                <a:xfrm>
                  <a:off x="6276000" y="3555830"/>
                  <a:ext cx="236059" cy="144179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" name="Straight Arrow Connector 93">
                  <a:extLst>
                    <a:ext uri="{FF2B5EF4-FFF2-40B4-BE49-F238E27FC236}">
                      <a16:creationId xmlns:a16="http://schemas.microsoft.com/office/drawing/2014/main" id="{66ABBC3B-CDCF-FB6C-8E59-6FC52F058A2A}"/>
                    </a:ext>
                  </a:extLst>
                </p:cNvPr>
                <p:cNvCxnSpPr>
                  <a:cxnSpLocks/>
                  <a:stCxn id="118" idx="6"/>
                  <a:endCxn id="123" idx="2"/>
                </p:cNvCxnSpPr>
                <p:nvPr/>
              </p:nvCxnSpPr>
              <p:spPr>
                <a:xfrm flipV="1">
                  <a:off x="6276000" y="3411652"/>
                  <a:ext cx="236059" cy="144178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5" name="Straight Arrow Connector 94">
                  <a:extLst>
                    <a:ext uri="{FF2B5EF4-FFF2-40B4-BE49-F238E27FC236}">
                      <a16:creationId xmlns:a16="http://schemas.microsoft.com/office/drawing/2014/main" id="{5E4A244B-20EF-DA58-6145-8EADC953726D}"/>
                    </a:ext>
                  </a:extLst>
                </p:cNvPr>
                <p:cNvCxnSpPr>
                  <a:cxnSpLocks/>
                  <a:stCxn id="117" idx="6"/>
                  <a:endCxn id="113" idx="2"/>
                </p:cNvCxnSpPr>
                <p:nvPr/>
              </p:nvCxnSpPr>
              <p:spPr>
                <a:xfrm>
                  <a:off x="7108118" y="2979116"/>
                  <a:ext cx="236059" cy="441691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6" name="Straight Arrow Connector 95">
                  <a:extLst>
                    <a:ext uri="{FF2B5EF4-FFF2-40B4-BE49-F238E27FC236}">
                      <a16:creationId xmlns:a16="http://schemas.microsoft.com/office/drawing/2014/main" id="{2ACA5CEE-1F44-C2AC-8FA2-4A23819D5E19}"/>
                    </a:ext>
                  </a:extLst>
                </p:cNvPr>
                <p:cNvCxnSpPr>
                  <a:cxnSpLocks/>
                  <a:stCxn id="115" idx="6"/>
                  <a:endCxn id="114" idx="2"/>
                </p:cNvCxnSpPr>
                <p:nvPr/>
              </p:nvCxnSpPr>
              <p:spPr>
                <a:xfrm flipV="1">
                  <a:off x="7108118" y="3132449"/>
                  <a:ext cx="236059" cy="423381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7" name="Straight Arrow Connector 96">
                  <a:extLst>
                    <a:ext uri="{FF2B5EF4-FFF2-40B4-BE49-F238E27FC236}">
                      <a16:creationId xmlns:a16="http://schemas.microsoft.com/office/drawing/2014/main" id="{EE272F78-29DE-7741-98E6-1A4011A5AEF7}"/>
                    </a:ext>
                  </a:extLst>
                </p:cNvPr>
                <p:cNvCxnSpPr>
                  <a:cxnSpLocks/>
                  <a:stCxn id="118" idx="6"/>
                  <a:endCxn id="121" idx="2"/>
                </p:cNvCxnSpPr>
                <p:nvPr/>
              </p:nvCxnSpPr>
              <p:spPr>
                <a:xfrm flipV="1">
                  <a:off x="6276000" y="2834938"/>
                  <a:ext cx="236059" cy="720892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" name="Straight Arrow Connector 97">
                  <a:extLst>
                    <a:ext uri="{FF2B5EF4-FFF2-40B4-BE49-F238E27FC236}">
                      <a16:creationId xmlns:a16="http://schemas.microsoft.com/office/drawing/2014/main" id="{3FF6A454-BE7E-722A-DC5B-6F1424E9CDC5}"/>
                    </a:ext>
                  </a:extLst>
                </p:cNvPr>
                <p:cNvCxnSpPr>
                  <a:cxnSpLocks/>
                  <a:stCxn id="124" idx="6"/>
                  <a:endCxn id="117" idx="2"/>
                </p:cNvCxnSpPr>
                <p:nvPr/>
              </p:nvCxnSpPr>
              <p:spPr>
                <a:xfrm flipV="1">
                  <a:off x="6692059" y="2979116"/>
                  <a:ext cx="236059" cy="720893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" name="Straight Arrow Connector 98">
                  <a:extLst>
                    <a:ext uri="{FF2B5EF4-FFF2-40B4-BE49-F238E27FC236}">
                      <a16:creationId xmlns:a16="http://schemas.microsoft.com/office/drawing/2014/main" id="{A4A12493-548F-6F99-D0B4-21F0FA613627}"/>
                    </a:ext>
                  </a:extLst>
                </p:cNvPr>
                <p:cNvCxnSpPr>
                  <a:cxnSpLocks/>
                  <a:stCxn id="123" idx="6"/>
                  <a:endCxn id="115" idx="2"/>
                </p:cNvCxnSpPr>
                <p:nvPr/>
              </p:nvCxnSpPr>
              <p:spPr>
                <a:xfrm>
                  <a:off x="6692059" y="3411652"/>
                  <a:ext cx="236059" cy="144178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0" name="Straight Arrow Connector 99">
                  <a:extLst>
                    <a:ext uri="{FF2B5EF4-FFF2-40B4-BE49-F238E27FC236}">
                      <a16:creationId xmlns:a16="http://schemas.microsoft.com/office/drawing/2014/main" id="{374CCD42-35B5-DB57-A323-187C9548134A}"/>
                    </a:ext>
                  </a:extLst>
                </p:cNvPr>
                <p:cNvCxnSpPr>
                  <a:cxnSpLocks/>
                  <a:stCxn id="122" idx="6"/>
                  <a:endCxn id="117" idx="2"/>
                </p:cNvCxnSpPr>
                <p:nvPr/>
              </p:nvCxnSpPr>
              <p:spPr>
                <a:xfrm flipV="1">
                  <a:off x="6692059" y="2979116"/>
                  <a:ext cx="236059" cy="144179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Straight Arrow Connector 100">
                  <a:extLst>
                    <a:ext uri="{FF2B5EF4-FFF2-40B4-BE49-F238E27FC236}">
                      <a16:creationId xmlns:a16="http://schemas.microsoft.com/office/drawing/2014/main" id="{F2ABAB13-781C-6881-0C22-9D89B23A8955}"/>
                    </a:ext>
                  </a:extLst>
                </p:cNvPr>
                <p:cNvCxnSpPr>
                  <a:cxnSpLocks/>
                  <a:stCxn id="123" idx="6"/>
                  <a:endCxn id="117" idx="2"/>
                </p:cNvCxnSpPr>
                <p:nvPr/>
              </p:nvCxnSpPr>
              <p:spPr>
                <a:xfrm flipV="1">
                  <a:off x="6692059" y="2979116"/>
                  <a:ext cx="236059" cy="432536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2" name="Straight Arrow Connector 101">
                  <a:extLst>
                    <a:ext uri="{FF2B5EF4-FFF2-40B4-BE49-F238E27FC236}">
                      <a16:creationId xmlns:a16="http://schemas.microsoft.com/office/drawing/2014/main" id="{194E9CA6-5E97-38B8-EAEB-1F5AFCA3B5B6}"/>
                    </a:ext>
                  </a:extLst>
                </p:cNvPr>
                <p:cNvCxnSpPr>
                  <a:cxnSpLocks/>
                  <a:stCxn id="122" idx="6"/>
                  <a:endCxn id="115" idx="2"/>
                </p:cNvCxnSpPr>
                <p:nvPr/>
              </p:nvCxnSpPr>
              <p:spPr>
                <a:xfrm>
                  <a:off x="6692059" y="3123295"/>
                  <a:ext cx="236059" cy="432535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" name="Straight Arrow Connector 102">
                  <a:extLst>
                    <a:ext uri="{FF2B5EF4-FFF2-40B4-BE49-F238E27FC236}">
                      <a16:creationId xmlns:a16="http://schemas.microsoft.com/office/drawing/2014/main" id="{E88EC03F-E9C3-791A-8C6F-600E7E2332D8}"/>
                    </a:ext>
                  </a:extLst>
                </p:cNvPr>
                <p:cNvCxnSpPr>
                  <a:cxnSpLocks/>
                  <a:stCxn id="116" idx="6"/>
                  <a:endCxn id="113" idx="2"/>
                </p:cNvCxnSpPr>
                <p:nvPr/>
              </p:nvCxnSpPr>
              <p:spPr>
                <a:xfrm>
                  <a:off x="7108118" y="3267473"/>
                  <a:ext cx="236059" cy="153334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4" name="Straight Arrow Connector 103">
                  <a:extLst>
                    <a:ext uri="{FF2B5EF4-FFF2-40B4-BE49-F238E27FC236}">
                      <a16:creationId xmlns:a16="http://schemas.microsoft.com/office/drawing/2014/main" id="{64E88A19-7A52-C247-C41B-424F93BDB312}"/>
                    </a:ext>
                  </a:extLst>
                </p:cNvPr>
                <p:cNvCxnSpPr>
                  <a:cxnSpLocks/>
                  <a:stCxn id="121" idx="6"/>
                  <a:endCxn id="115" idx="2"/>
                </p:cNvCxnSpPr>
                <p:nvPr/>
              </p:nvCxnSpPr>
              <p:spPr>
                <a:xfrm>
                  <a:off x="6692059" y="2834938"/>
                  <a:ext cx="236059" cy="720892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5" name="Straight Arrow Connector 104">
                  <a:extLst>
                    <a:ext uri="{FF2B5EF4-FFF2-40B4-BE49-F238E27FC236}">
                      <a16:creationId xmlns:a16="http://schemas.microsoft.com/office/drawing/2014/main" id="{8395320F-3D2A-DA93-6BDB-9C650A45F16E}"/>
                    </a:ext>
                  </a:extLst>
                </p:cNvPr>
                <p:cNvCxnSpPr>
                  <a:cxnSpLocks/>
                  <a:stCxn id="117" idx="6"/>
                  <a:endCxn id="114" idx="2"/>
                </p:cNvCxnSpPr>
                <p:nvPr/>
              </p:nvCxnSpPr>
              <p:spPr>
                <a:xfrm>
                  <a:off x="7108118" y="2979116"/>
                  <a:ext cx="236059" cy="153333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" name="Straight Arrow Connector 105">
                  <a:extLst>
                    <a:ext uri="{FF2B5EF4-FFF2-40B4-BE49-F238E27FC236}">
                      <a16:creationId xmlns:a16="http://schemas.microsoft.com/office/drawing/2014/main" id="{1E9EAE52-4107-1656-E696-CA2283D83508}"/>
                    </a:ext>
                  </a:extLst>
                </p:cNvPr>
                <p:cNvCxnSpPr>
                  <a:cxnSpLocks/>
                  <a:stCxn id="124" idx="6"/>
                  <a:endCxn id="115" idx="2"/>
                </p:cNvCxnSpPr>
                <p:nvPr/>
              </p:nvCxnSpPr>
              <p:spPr>
                <a:xfrm flipV="1">
                  <a:off x="6692059" y="3555830"/>
                  <a:ext cx="236059" cy="144179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" name="Straight Arrow Connector 106">
                  <a:extLst>
                    <a:ext uri="{FF2B5EF4-FFF2-40B4-BE49-F238E27FC236}">
                      <a16:creationId xmlns:a16="http://schemas.microsoft.com/office/drawing/2014/main" id="{80AA1C4C-78D4-AFD9-AFFD-AB6C1A9709FC}"/>
                    </a:ext>
                  </a:extLst>
                </p:cNvPr>
                <p:cNvCxnSpPr>
                  <a:cxnSpLocks/>
                  <a:stCxn id="124" idx="6"/>
                  <a:endCxn id="116" idx="2"/>
                </p:cNvCxnSpPr>
                <p:nvPr/>
              </p:nvCxnSpPr>
              <p:spPr>
                <a:xfrm flipV="1">
                  <a:off x="6692059" y="3267473"/>
                  <a:ext cx="236059" cy="432536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" name="Straight Arrow Connector 107">
                  <a:extLst>
                    <a:ext uri="{FF2B5EF4-FFF2-40B4-BE49-F238E27FC236}">
                      <a16:creationId xmlns:a16="http://schemas.microsoft.com/office/drawing/2014/main" id="{45C118A4-AC15-7A42-D009-1E15055AFC49}"/>
                    </a:ext>
                  </a:extLst>
                </p:cNvPr>
                <p:cNvCxnSpPr>
                  <a:cxnSpLocks/>
                  <a:stCxn id="123" idx="6"/>
                  <a:endCxn id="116" idx="2"/>
                </p:cNvCxnSpPr>
                <p:nvPr/>
              </p:nvCxnSpPr>
              <p:spPr>
                <a:xfrm flipV="1">
                  <a:off x="6692059" y="3267473"/>
                  <a:ext cx="236059" cy="144179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E7FCEF8C-B478-C516-15DA-A74EA9CAC7C8}"/>
                  </a:ext>
                </a:extLst>
              </p:cNvPr>
              <p:cNvSpPr txBox="1"/>
              <p:nvPr/>
            </p:nvSpPr>
            <p:spPr>
              <a:xfrm>
                <a:off x="6030990" y="2453531"/>
                <a:ext cx="805029" cy="369332"/>
              </a:xfrm>
              <a:prstGeom prst="rect">
                <a:avLst/>
              </a:prstGeom>
              <a:noFill/>
              <a:ln w="25400"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CH" b="1" dirty="0"/>
                  <a:t>Model</a:t>
                </a:r>
                <a:endParaRPr lang="en-CH" dirty="0"/>
              </a:p>
            </p:txBody>
          </p:sp>
        </p:grpSp>
      </p:grpSp>
      <p:sp>
        <p:nvSpPr>
          <p:cNvPr id="131" name="Title 1">
            <a:extLst>
              <a:ext uri="{FF2B5EF4-FFF2-40B4-BE49-F238E27FC236}">
                <a16:creationId xmlns:a16="http://schemas.microsoft.com/office/drawing/2014/main" id="{AA684E0B-A010-3A95-296F-FA34A9762D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1224" y="482657"/>
            <a:ext cx="8361815" cy="653385"/>
          </a:xfrm>
        </p:spPr>
        <p:txBody>
          <a:bodyPr/>
          <a:lstStyle/>
          <a:p>
            <a:r>
              <a:rPr lang="en-US" dirty="0" err="1"/>
              <a:t>PiNNs</a:t>
            </a:r>
            <a:r>
              <a:rPr lang="en-US" dirty="0"/>
              <a:t> for supervised learning</a:t>
            </a:r>
          </a:p>
        </p:txBody>
      </p:sp>
      <p:sp>
        <p:nvSpPr>
          <p:cNvPr id="132" name="Content Placeholder 3">
            <a:extLst>
              <a:ext uri="{FF2B5EF4-FFF2-40B4-BE49-F238E27FC236}">
                <a16:creationId xmlns:a16="http://schemas.microsoft.com/office/drawing/2014/main" id="{94E9E1DF-79F3-4108-2373-558C56E3AC5F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594049" y="185323"/>
            <a:ext cx="4906027" cy="392113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Physics-inspired NNs (</a:t>
            </a:r>
            <a:r>
              <a:rPr lang="en-US" dirty="0" err="1"/>
              <a:t>PiNNs</a:t>
            </a:r>
            <a:r>
              <a:rPr lang="en-US" dirty="0"/>
              <a:t>)</a:t>
            </a:r>
          </a:p>
        </p:txBody>
      </p:sp>
      <p:pic>
        <p:nvPicPr>
          <p:cNvPr id="133" name="Picture 132">
            <a:extLst>
              <a:ext uri="{FF2B5EF4-FFF2-40B4-BE49-F238E27FC236}">
                <a16:creationId xmlns:a16="http://schemas.microsoft.com/office/drawing/2014/main" id="{492497CE-26C7-1426-950B-E9DE0E100C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84746" y="1317184"/>
            <a:ext cx="1485900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595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A35A2C-F8D7-DDED-E56E-0EC9F2E6D16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Given a dataset</a:t>
            </a:r>
          </a:p>
          <a:p>
            <a:r>
              <a:rPr lang="en-US" b="1" dirty="0"/>
              <a:t>Main idea</a:t>
            </a:r>
            <a:r>
              <a:rPr lang="en-US" dirty="0"/>
              <a:t>: Modified </a:t>
            </a:r>
            <a:r>
              <a:rPr lang="en-US" b="1" dirty="0"/>
              <a:t>loss function</a:t>
            </a:r>
            <a:r>
              <a:rPr lang="en-US" dirty="0"/>
              <a:t> to </a:t>
            </a:r>
            <a:r>
              <a:rPr lang="en-US" b="1" dirty="0"/>
              <a:t>steer</a:t>
            </a:r>
            <a:r>
              <a:rPr lang="en-US" dirty="0"/>
              <a:t> the NN towards expected solutions</a:t>
            </a:r>
            <a:endParaRPr lang="en-US" b="1" dirty="0"/>
          </a:p>
          <a:p>
            <a:pPr lvl="1"/>
            <a:r>
              <a:rPr lang="en-US" dirty="0"/>
              <a:t>Boundary conditions</a:t>
            </a:r>
          </a:p>
          <a:p>
            <a:pPr lvl="1"/>
            <a:r>
              <a:rPr lang="en-US" dirty="0"/>
              <a:t>Physical laws (energy/mass conservation, …)</a:t>
            </a:r>
          </a:p>
          <a:p>
            <a:r>
              <a:rPr lang="en-US" dirty="0"/>
              <a:t>Can </a:t>
            </a:r>
            <a:r>
              <a:rPr lang="en-US" b="1" dirty="0"/>
              <a:t>augment the NN’s output</a:t>
            </a:r>
          </a:p>
          <a:p>
            <a:endParaRPr lang="en-US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0A23232-1BEA-EDC7-A57C-73FE788901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2739" y="4975133"/>
            <a:ext cx="711200" cy="2667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A2CADCA-39AD-1422-9AF0-BBDD48415A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7791" y="4975133"/>
            <a:ext cx="698500" cy="266700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B1B7BE54-16F5-27CD-B992-7975EEFBF759}"/>
              </a:ext>
            </a:extLst>
          </p:cNvPr>
          <p:cNvGrpSpPr/>
          <p:nvPr/>
        </p:nvGrpSpPr>
        <p:grpSpPr>
          <a:xfrm>
            <a:off x="3327071" y="4585947"/>
            <a:ext cx="1428177" cy="1045071"/>
            <a:chOff x="6096000" y="2744938"/>
            <a:chExt cx="1428177" cy="1045071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416B077C-8DCA-3B4D-DFB7-386C6ABDA478}"/>
                </a:ext>
              </a:extLst>
            </p:cNvPr>
            <p:cNvGrpSpPr/>
            <p:nvPr/>
          </p:nvGrpSpPr>
          <p:grpSpPr>
            <a:xfrm>
              <a:off x="6096000" y="2744938"/>
              <a:ext cx="1428177" cy="1045071"/>
              <a:chOff x="6096000" y="2744938"/>
              <a:chExt cx="1428177" cy="1045071"/>
            </a:xfrm>
          </p:grpSpPr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F204CE88-DF34-9A3F-A2FB-56C562D386FF}"/>
                  </a:ext>
                </a:extLst>
              </p:cNvPr>
              <p:cNvGrpSpPr/>
              <p:nvPr/>
            </p:nvGrpSpPr>
            <p:grpSpPr>
              <a:xfrm>
                <a:off x="6512059" y="2744938"/>
                <a:ext cx="180000" cy="1045071"/>
                <a:chOff x="6512059" y="2744938"/>
                <a:chExt cx="180000" cy="1045071"/>
              </a:xfrm>
            </p:grpSpPr>
            <p:sp>
              <p:nvSpPr>
                <p:cNvPr id="63" name="Oval 62">
                  <a:extLst>
                    <a:ext uri="{FF2B5EF4-FFF2-40B4-BE49-F238E27FC236}">
                      <a16:creationId xmlns:a16="http://schemas.microsoft.com/office/drawing/2014/main" id="{36CA2238-4265-510C-80B3-140E00525DBD}"/>
                    </a:ext>
                  </a:extLst>
                </p:cNvPr>
                <p:cNvSpPr/>
                <p:nvPr/>
              </p:nvSpPr>
              <p:spPr>
                <a:xfrm>
                  <a:off x="6512059" y="2744938"/>
                  <a:ext cx="180000" cy="180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" name="Oval 63">
                  <a:extLst>
                    <a:ext uri="{FF2B5EF4-FFF2-40B4-BE49-F238E27FC236}">
                      <a16:creationId xmlns:a16="http://schemas.microsoft.com/office/drawing/2014/main" id="{C4D874F6-F914-B725-4181-BD0CF48A367D}"/>
                    </a:ext>
                  </a:extLst>
                </p:cNvPr>
                <p:cNvSpPr/>
                <p:nvPr/>
              </p:nvSpPr>
              <p:spPr>
                <a:xfrm>
                  <a:off x="6512059" y="3033295"/>
                  <a:ext cx="180000" cy="180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" name="Oval 64">
                  <a:extLst>
                    <a:ext uri="{FF2B5EF4-FFF2-40B4-BE49-F238E27FC236}">
                      <a16:creationId xmlns:a16="http://schemas.microsoft.com/office/drawing/2014/main" id="{F33B0591-066C-56D4-1323-A203E4C5D6A0}"/>
                    </a:ext>
                  </a:extLst>
                </p:cNvPr>
                <p:cNvSpPr/>
                <p:nvPr/>
              </p:nvSpPr>
              <p:spPr>
                <a:xfrm>
                  <a:off x="6512059" y="3321652"/>
                  <a:ext cx="180000" cy="180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" name="Oval 65">
                  <a:extLst>
                    <a:ext uri="{FF2B5EF4-FFF2-40B4-BE49-F238E27FC236}">
                      <a16:creationId xmlns:a16="http://schemas.microsoft.com/office/drawing/2014/main" id="{36C4282F-F831-391B-3333-23F14DF656F6}"/>
                    </a:ext>
                  </a:extLst>
                </p:cNvPr>
                <p:cNvSpPr/>
                <p:nvPr/>
              </p:nvSpPr>
              <p:spPr>
                <a:xfrm>
                  <a:off x="6512059" y="3610009"/>
                  <a:ext cx="180000" cy="180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BCE1BFC1-2C64-CE90-8F3F-08BCF95CFD3C}"/>
                  </a:ext>
                </a:extLst>
              </p:cNvPr>
              <p:cNvGrpSpPr/>
              <p:nvPr/>
            </p:nvGrpSpPr>
            <p:grpSpPr>
              <a:xfrm>
                <a:off x="6096000" y="2889116"/>
                <a:ext cx="180000" cy="756714"/>
                <a:chOff x="6096000" y="2909455"/>
                <a:chExt cx="180000" cy="756714"/>
              </a:xfrm>
            </p:grpSpPr>
            <p:sp>
              <p:nvSpPr>
                <p:cNvPr id="60" name="Oval 59">
                  <a:extLst>
                    <a:ext uri="{FF2B5EF4-FFF2-40B4-BE49-F238E27FC236}">
                      <a16:creationId xmlns:a16="http://schemas.microsoft.com/office/drawing/2014/main" id="{7B2563D6-6A4A-C24C-F83D-484B5D5B6688}"/>
                    </a:ext>
                  </a:extLst>
                </p:cNvPr>
                <p:cNvSpPr/>
                <p:nvPr/>
              </p:nvSpPr>
              <p:spPr>
                <a:xfrm>
                  <a:off x="6096000" y="3486169"/>
                  <a:ext cx="180000" cy="180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" name="Oval 60">
                  <a:extLst>
                    <a:ext uri="{FF2B5EF4-FFF2-40B4-BE49-F238E27FC236}">
                      <a16:creationId xmlns:a16="http://schemas.microsoft.com/office/drawing/2014/main" id="{8393D229-5BFE-DECB-0ED6-13382E80F819}"/>
                    </a:ext>
                  </a:extLst>
                </p:cNvPr>
                <p:cNvSpPr/>
                <p:nvPr/>
              </p:nvSpPr>
              <p:spPr>
                <a:xfrm>
                  <a:off x="6096000" y="3197812"/>
                  <a:ext cx="180000" cy="180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" name="Oval 61">
                  <a:extLst>
                    <a:ext uri="{FF2B5EF4-FFF2-40B4-BE49-F238E27FC236}">
                      <a16:creationId xmlns:a16="http://schemas.microsoft.com/office/drawing/2014/main" id="{EF939E98-EA7B-83F7-49D3-D55CE1B40D87}"/>
                    </a:ext>
                  </a:extLst>
                </p:cNvPr>
                <p:cNvSpPr/>
                <p:nvPr/>
              </p:nvSpPr>
              <p:spPr>
                <a:xfrm>
                  <a:off x="6096000" y="2909455"/>
                  <a:ext cx="180000" cy="180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31ED0202-D388-8827-985C-6BF456E325AB}"/>
                  </a:ext>
                </a:extLst>
              </p:cNvPr>
              <p:cNvGrpSpPr/>
              <p:nvPr/>
            </p:nvGrpSpPr>
            <p:grpSpPr>
              <a:xfrm>
                <a:off x="6928118" y="2889116"/>
                <a:ext cx="180000" cy="756714"/>
                <a:chOff x="6512059" y="4763437"/>
                <a:chExt cx="180000" cy="756714"/>
              </a:xfrm>
            </p:grpSpPr>
            <p:sp>
              <p:nvSpPr>
                <p:cNvPr id="57" name="Oval 56">
                  <a:extLst>
                    <a:ext uri="{FF2B5EF4-FFF2-40B4-BE49-F238E27FC236}">
                      <a16:creationId xmlns:a16="http://schemas.microsoft.com/office/drawing/2014/main" id="{573B4D99-462F-A439-5337-FFE0844E162C}"/>
                    </a:ext>
                  </a:extLst>
                </p:cNvPr>
                <p:cNvSpPr/>
                <p:nvPr/>
              </p:nvSpPr>
              <p:spPr>
                <a:xfrm>
                  <a:off x="6512059" y="5340151"/>
                  <a:ext cx="180000" cy="180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" name="Oval 57">
                  <a:extLst>
                    <a:ext uri="{FF2B5EF4-FFF2-40B4-BE49-F238E27FC236}">
                      <a16:creationId xmlns:a16="http://schemas.microsoft.com/office/drawing/2014/main" id="{75183469-3849-DCCE-D5CA-36DF678D7226}"/>
                    </a:ext>
                  </a:extLst>
                </p:cNvPr>
                <p:cNvSpPr/>
                <p:nvPr/>
              </p:nvSpPr>
              <p:spPr>
                <a:xfrm>
                  <a:off x="6512059" y="5051794"/>
                  <a:ext cx="180000" cy="180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" name="Oval 58">
                  <a:extLst>
                    <a:ext uri="{FF2B5EF4-FFF2-40B4-BE49-F238E27FC236}">
                      <a16:creationId xmlns:a16="http://schemas.microsoft.com/office/drawing/2014/main" id="{B7A34938-1921-B8F8-6923-831E44FC60FF}"/>
                    </a:ext>
                  </a:extLst>
                </p:cNvPr>
                <p:cNvSpPr/>
                <p:nvPr/>
              </p:nvSpPr>
              <p:spPr>
                <a:xfrm>
                  <a:off x="6512059" y="4763437"/>
                  <a:ext cx="180000" cy="180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A244CB10-71F2-E6B8-F90F-245FBCB7BEE4}"/>
                  </a:ext>
                </a:extLst>
              </p:cNvPr>
              <p:cNvGrpSpPr/>
              <p:nvPr/>
            </p:nvGrpSpPr>
            <p:grpSpPr>
              <a:xfrm>
                <a:off x="7344177" y="3042449"/>
                <a:ext cx="180000" cy="468358"/>
                <a:chOff x="6512059" y="5628508"/>
                <a:chExt cx="180000" cy="468358"/>
              </a:xfrm>
            </p:grpSpPr>
            <p:sp>
              <p:nvSpPr>
                <p:cNvPr id="55" name="Oval 54">
                  <a:extLst>
                    <a:ext uri="{FF2B5EF4-FFF2-40B4-BE49-F238E27FC236}">
                      <a16:creationId xmlns:a16="http://schemas.microsoft.com/office/drawing/2014/main" id="{D6A8AA15-DF91-3690-2211-0A00E1D50B33}"/>
                    </a:ext>
                  </a:extLst>
                </p:cNvPr>
                <p:cNvSpPr/>
                <p:nvPr/>
              </p:nvSpPr>
              <p:spPr>
                <a:xfrm>
                  <a:off x="6512059" y="5916866"/>
                  <a:ext cx="180000" cy="180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" name="Oval 55">
                  <a:extLst>
                    <a:ext uri="{FF2B5EF4-FFF2-40B4-BE49-F238E27FC236}">
                      <a16:creationId xmlns:a16="http://schemas.microsoft.com/office/drawing/2014/main" id="{CB3153B9-0AF0-4214-629C-40D571AFCCD9}"/>
                    </a:ext>
                  </a:extLst>
                </p:cNvPr>
                <p:cNvSpPr/>
                <p:nvPr/>
              </p:nvSpPr>
              <p:spPr>
                <a:xfrm>
                  <a:off x="6512059" y="5628508"/>
                  <a:ext cx="180000" cy="180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4D93193A-CA24-7CF8-6229-AB3254992CA2}"/>
                </a:ext>
              </a:extLst>
            </p:cNvPr>
            <p:cNvCxnSpPr>
              <a:stCxn id="62" idx="6"/>
              <a:endCxn id="63" idx="2"/>
            </p:cNvCxnSpPr>
            <p:nvPr/>
          </p:nvCxnSpPr>
          <p:spPr>
            <a:xfrm flipV="1">
              <a:off x="6276000" y="2834938"/>
              <a:ext cx="236059" cy="144178"/>
            </a:xfrm>
            <a:prstGeom prst="straightConnector1">
              <a:avLst/>
            </a:prstGeom>
            <a:ln>
              <a:solidFill>
                <a:srgbClr val="C00000"/>
              </a:solidFill>
              <a:headEnd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02087280-ECB8-69C2-F97C-749001C77F7A}"/>
                </a:ext>
              </a:extLst>
            </p:cNvPr>
            <p:cNvCxnSpPr>
              <a:cxnSpLocks/>
              <a:stCxn id="61" idx="6"/>
              <a:endCxn id="63" idx="2"/>
            </p:cNvCxnSpPr>
            <p:nvPr/>
          </p:nvCxnSpPr>
          <p:spPr>
            <a:xfrm flipV="1">
              <a:off x="6276000" y="2834938"/>
              <a:ext cx="236059" cy="432535"/>
            </a:xfrm>
            <a:prstGeom prst="straightConnector1">
              <a:avLst/>
            </a:prstGeom>
            <a:ln>
              <a:solidFill>
                <a:srgbClr val="C00000"/>
              </a:solidFill>
              <a:headEnd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FDCC7165-6121-1E10-C5A7-7D73996E8DBE}"/>
                </a:ext>
              </a:extLst>
            </p:cNvPr>
            <p:cNvCxnSpPr>
              <a:cxnSpLocks/>
              <a:stCxn id="60" idx="6"/>
              <a:endCxn id="64" idx="2"/>
            </p:cNvCxnSpPr>
            <p:nvPr/>
          </p:nvCxnSpPr>
          <p:spPr>
            <a:xfrm flipV="1">
              <a:off x="6276000" y="3123295"/>
              <a:ext cx="236059" cy="432535"/>
            </a:xfrm>
            <a:prstGeom prst="straightConnector1">
              <a:avLst/>
            </a:prstGeom>
            <a:ln>
              <a:solidFill>
                <a:srgbClr val="C00000"/>
              </a:solidFill>
              <a:headEnd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634A8D96-F3E1-C7B9-45A6-23A16A7D6D84}"/>
                </a:ext>
              </a:extLst>
            </p:cNvPr>
            <p:cNvCxnSpPr>
              <a:cxnSpLocks/>
              <a:stCxn id="61" idx="6"/>
              <a:endCxn id="66" idx="2"/>
            </p:cNvCxnSpPr>
            <p:nvPr/>
          </p:nvCxnSpPr>
          <p:spPr>
            <a:xfrm>
              <a:off x="6276000" y="3267473"/>
              <a:ext cx="236059" cy="432536"/>
            </a:xfrm>
            <a:prstGeom prst="straightConnector1">
              <a:avLst/>
            </a:prstGeom>
            <a:ln>
              <a:solidFill>
                <a:srgbClr val="C00000"/>
              </a:solidFill>
              <a:headEnd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94E61377-E8FE-2A45-FCF6-D0A25BAE687D}"/>
                </a:ext>
              </a:extLst>
            </p:cNvPr>
            <p:cNvCxnSpPr>
              <a:cxnSpLocks/>
              <a:stCxn id="61" idx="6"/>
              <a:endCxn id="65" idx="2"/>
            </p:cNvCxnSpPr>
            <p:nvPr/>
          </p:nvCxnSpPr>
          <p:spPr>
            <a:xfrm>
              <a:off x="6276000" y="3267473"/>
              <a:ext cx="236059" cy="144179"/>
            </a:xfrm>
            <a:prstGeom prst="straightConnector1">
              <a:avLst/>
            </a:prstGeom>
            <a:ln>
              <a:solidFill>
                <a:srgbClr val="C00000"/>
              </a:solidFill>
              <a:headEnd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336106CC-D7FB-FC1C-59B0-CA649A5D8B06}"/>
                </a:ext>
              </a:extLst>
            </p:cNvPr>
            <p:cNvCxnSpPr>
              <a:cxnSpLocks/>
              <a:stCxn id="62" idx="6"/>
              <a:endCxn id="66" idx="2"/>
            </p:cNvCxnSpPr>
            <p:nvPr/>
          </p:nvCxnSpPr>
          <p:spPr>
            <a:xfrm>
              <a:off x="6276000" y="2979116"/>
              <a:ext cx="236059" cy="720893"/>
            </a:xfrm>
            <a:prstGeom prst="straightConnector1">
              <a:avLst/>
            </a:prstGeom>
            <a:ln>
              <a:solidFill>
                <a:srgbClr val="C00000"/>
              </a:solidFill>
              <a:headEnd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685F77CE-9A2B-D0A5-DFAB-4DA937BEB052}"/>
                </a:ext>
              </a:extLst>
            </p:cNvPr>
            <p:cNvCxnSpPr>
              <a:cxnSpLocks/>
              <a:stCxn id="62" idx="6"/>
              <a:endCxn id="65" idx="2"/>
            </p:cNvCxnSpPr>
            <p:nvPr/>
          </p:nvCxnSpPr>
          <p:spPr>
            <a:xfrm>
              <a:off x="6276000" y="2979116"/>
              <a:ext cx="236059" cy="432536"/>
            </a:xfrm>
            <a:prstGeom prst="straightConnector1">
              <a:avLst/>
            </a:prstGeom>
            <a:ln>
              <a:solidFill>
                <a:srgbClr val="C00000"/>
              </a:solidFill>
              <a:headEnd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FD00A90F-044B-137F-E791-A29CDD733971}"/>
                </a:ext>
              </a:extLst>
            </p:cNvPr>
            <p:cNvCxnSpPr>
              <a:cxnSpLocks/>
              <a:stCxn id="62" idx="6"/>
              <a:endCxn id="64" idx="2"/>
            </p:cNvCxnSpPr>
            <p:nvPr/>
          </p:nvCxnSpPr>
          <p:spPr>
            <a:xfrm>
              <a:off x="6276000" y="2979116"/>
              <a:ext cx="236059" cy="144179"/>
            </a:xfrm>
            <a:prstGeom prst="straightConnector1">
              <a:avLst/>
            </a:prstGeom>
            <a:ln>
              <a:solidFill>
                <a:srgbClr val="C00000"/>
              </a:solidFill>
              <a:headEnd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BC6ADA99-D15F-DB85-5183-4BE6F7E67A41}"/>
                </a:ext>
              </a:extLst>
            </p:cNvPr>
            <p:cNvCxnSpPr>
              <a:cxnSpLocks/>
              <a:stCxn id="58" idx="6"/>
              <a:endCxn id="56" idx="2"/>
            </p:cNvCxnSpPr>
            <p:nvPr/>
          </p:nvCxnSpPr>
          <p:spPr>
            <a:xfrm flipV="1">
              <a:off x="7108118" y="3132449"/>
              <a:ext cx="236059" cy="135024"/>
            </a:xfrm>
            <a:prstGeom prst="straightConnector1">
              <a:avLst/>
            </a:prstGeom>
            <a:ln>
              <a:solidFill>
                <a:srgbClr val="C00000"/>
              </a:solidFill>
              <a:headEnd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BEF3CD8F-F7CF-A978-DE4F-0AD3C56348DE}"/>
                </a:ext>
              </a:extLst>
            </p:cNvPr>
            <p:cNvCxnSpPr>
              <a:cxnSpLocks/>
              <a:stCxn id="57" idx="6"/>
              <a:endCxn id="55" idx="2"/>
            </p:cNvCxnSpPr>
            <p:nvPr/>
          </p:nvCxnSpPr>
          <p:spPr>
            <a:xfrm flipV="1">
              <a:off x="7108118" y="3420807"/>
              <a:ext cx="236059" cy="135023"/>
            </a:xfrm>
            <a:prstGeom prst="straightConnector1">
              <a:avLst/>
            </a:prstGeom>
            <a:ln>
              <a:solidFill>
                <a:srgbClr val="C00000"/>
              </a:solidFill>
              <a:headEnd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D43639BB-545C-A781-02F5-5A1F9DC88561}"/>
                </a:ext>
              </a:extLst>
            </p:cNvPr>
            <p:cNvCxnSpPr>
              <a:cxnSpLocks/>
              <a:stCxn id="61" idx="6"/>
              <a:endCxn id="64" idx="2"/>
            </p:cNvCxnSpPr>
            <p:nvPr/>
          </p:nvCxnSpPr>
          <p:spPr>
            <a:xfrm flipV="1">
              <a:off x="6276000" y="3123295"/>
              <a:ext cx="236059" cy="144178"/>
            </a:xfrm>
            <a:prstGeom prst="straightConnector1">
              <a:avLst/>
            </a:prstGeom>
            <a:ln>
              <a:solidFill>
                <a:srgbClr val="C00000"/>
              </a:solidFill>
              <a:headEnd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4ABD7033-D59F-A1BA-5420-3934D4CEC406}"/>
                </a:ext>
              </a:extLst>
            </p:cNvPr>
            <p:cNvCxnSpPr>
              <a:cxnSpLocks/>
              <a:stCxn id="64" idx="6"/>
              <a:endCxn id="58" idx="2"/>
            </p:cNvCxnSpPr>
            <p:nvPr/>
          </p:nvCxnSpPr>
          <p:spPr>
            <a:xfrm>
              <a:off x="6692059" y="3123295"/>
              <a:ext cx="236059" cy="144178"/>
            </a:xfrm>
            <a:prstGeom prst="straightConnector1">
              <a:avLst/>
            </a:prstGeom>
            <a:ln>
              <a:solidFill>
                <a:srgbClr val="C00000"/>
              </a:solidFill>
              <a:headEnd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1AF1791C-7B81-6AD8-845E-79E637686039}"/>
                </a:ext>
              </a:extLst>
            </p:cNvPr>
            <p:cNvCxnSpPr>
              <a:cxnSpLocks/>
              <a:stCxn id="63" idx="6"/>
              <a:endCxn id="58" idx="2"/>
            </p:cNvCxnSpPr>
            <p:nvPr/>
          </p:nvCxnSpPr>
          <p:spPr>
            <a:xfrm>
              <a:off x="6692059" y="2834938"/>
              <a:ext cx="236059" cy="432535"/>
            </a:xfrm>
            <a:prstGeom prst="straightConnector1">
              <a:avLst/>
            </a:prstGeom>
            <a:ln>
              <a:solidFill>
                <a:srgbClr val="C00000"/>
              </a:solidFill>
              <a:headEnd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EC23DE3C-0334-655C-CE14-C12D8E66F195}"/>
                </a:ext>
              </a:extLst>
            </p:cNvPr>
            <p:cNvCxnSpPr>
              <a:cxnSpLocks/>
              <a:stCxn id="63" idx="6"/>
              <a:endCxn id="59" idx="2"/>
            </p:cNvCxnSpPr>
            <p:nvPr/>
          </p:nvCxnSpPr>
          <p:spPr>
            <a:xfrm>
              <a:off x="6692059" y="2834938"/>
              <a:ext cx="236059" cy="144178"/>
            </a:xfrm>
            <a:prstGeom prst="straightConnector1">
              <a:avLst/>
            </a:prstGeom>
            <a:ln>
              <a:solidFill>
                <a:srgbClr val="C00000"/>
              </a:solidFill>
              <a:headEnd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60901B63-1F33-9421-CD62-F9CAD022FB57}"/>
                </a:ext>
              </a:extLst>
            </p:cNvPr>
            <p:cNvCxnSpPr>
              <a:cxnSpLocks/>
              <a:stCxn id="60" idx="6"/>
              <a:endCxn id="66" idx="2"/>
            </p:cNvCxnSpPr>
            <p:nvPr/>
          </p:nvCxnSpPr>
          <p:spPr>
            <a:xfrm>
              <a:off x="6276000" y="3555830"/>
              <a:ext cx="236059" cy="144179"/>
            </a:xfrm>
            <a:prstGeom prst="straightConnector1">
              <a:avLst/>
            </a:prstGeom>
            <a:ln>
              <a:solidFill>
                <a:srgbClr val="C00000"/>
              </a:solidFill>
              <a:headEnd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A5E7E338-C5D8-6636-BA24-AFA37D33237D}"/>
                </a:ext>
              </a:extLst>
            </p:cNvPr>
            <p:cNvCxnSpPr>
              <a:cxnSpLocks/>
              <a:stCxn id="60" idx="6"/>
              <a:endCxn id="65" idx="2"/>
            </p:cNvCxnSpPr>
            <p:nvPr/>
          </p:nvCxnSpPr>
          <p:spPr>
            <a:xfrm flipV="1">
              <a:off x="6276000" y="3411652"/>
              <a:ext cx="236059" cy="144178"/>
            </a:xfrm>
            <a:prstGeom prst="straightConnector1">
              <a:avLst/>
            </a:prstGeom>
            <a:ln>
              <a:solidFill>
                <a:srgbClr val="C00000"/>
              </a:solidFill>
              <a:headEnd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786B8634-B60C-FF43-C27A-38EE75A9E1F0}"/>
                </a:ext>
              </a:extLst>
            </p:cNvPr>
            <p:cNvCxnSpPr>
              <a:cxnSpLocks/>
              <a:stCxn id="59" idx="6"/>
              <a:endCxn id="55" idx="2"/>
            </p:cNvCxnSpPr>
            <p:nvPr/>
          </p:nvCxnSpPr>
          <p:spPr>
            <a:xfrm>
              <a:off x="7108118" y="2979116"/>
              <a:ext cx="236059" cy="441691"/>
            </a:xfrm>
            <a:prstGeom prst="straightConnector1">
              <a:avLst/>
            </a:prstGeom>
            <a:ln>
              <a:solidFill>
                <a:srgbClr val="C00000"/>
              </a:solidFill>
              <a:headEnd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295427A3-3958-C6AD-C2C0-6840CF709B6C}"/>
                </a:ext>
              </a:extLst>
            </p:cNvPr>
            <p:cNvCxnSpPr>
              <a:cxnSpLocks/>
              <a:stCxn id="57" idx="6"/>
              <a:endCxn id="56" idx="2"/>
            </p:cNvCxnSpPr>
            <p:nvPr/>
          </p:nvCxnSpPr>
          <p:spPr>
            <a:xfrm flipV="1">
              <a:off x="7108118" y="3132449"/>
              <a:ext cx="236059" cy="423381"/>
            </a:xfrm>
            <a:prstGeom prst="straightConnector1">
              <a:avLst/>
            </a:prstGeom>
            <a:ln>
              <a:solidFill>
                <a:srgbClr val="C00000"/>
              </a:solidFill>
              <a:headEnd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B901067F-AD05-7C63-E52B-4B01BE8F19E0}"/>
                </a:ext>
              </a:extLst>
            </p:cNvPr>
            <p:cNvCxnSpPr>
              <a:cxnSpLocks/>
              <a:stCxn id="60" idx="6"/>
              <a:endCxn id="63" idx="2"/>
            </p:cNvCxnSpPr>
            <p:nvPr/>
          </p:nvCxnSpPr>
          <p:spPr>
            <a:xfrm flipV="1">
              <a:off x="6276000" y="2834938"/>
              <a:ext cx="236059" cy="720892"/>
            </a:xfrm>
            <a:prstGeom prst="straightConnector1">
              <a:avLst/>
            </a:prstGeom>
            <a:ln>
              <a:solidFill>
                <a:srgbClr val="C00000"/>
              </a:solidFill>
              <a:headEnd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47D2848F-279F-54F8-1641-8B607CCE93EE}"/>
                </a:ext>
              </a:extLst>
            </p:cNvPr>
            <p:cNvCxnSpPr>
              <a:cxnSpLocks/>
              <a:stCxn id="66" idx="6"/>
              <a:endCxn id="59" idx="2"/>
            </p:cNvCxnSpPr>
            <p:nvPr/>
          </p:nvCxnSpPr>
          <p:spPr>
            <a:xfrm flipV="1">
              <a:off x="6692059" y="2979116"/>
              <a:ext cx="236059" cy="720893"/>
            </a:xfrm>
            <a:prstGeom prst="straightConnector1">
              <a:avLst/>
            </a:prstGeom>
            <a:ln>
              <a:solidFill>
                <a:srgbClr val="C00000"/>
              </a:solidFill>
              <a:headEnd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4C0653E9-FE2A-F472-0A5B-ACD5ABC8BC68}"/>
                </a:ext>
              </a:extLst>
            </p:cNvPr>
            <p:cNvCxnSpPr>
              <a:cxnSpLocks/>
              <a:stCxn id="65" idx="6"/>
              <a:endCxn id="57" idx="2"/>
            </p:cNvCxnSpPr>
            <p:nvPr/>
          </p:nvCxnSpPr>
          <p:spPr>
            <a:xfrm>
              <a:off x="6692059" y="3411652"/>
              <a:ext cx="236059" cy="144178"/>
            </a:xfrm>
            <a:prstGeom prst="straightConnector1">
              <a:avLst/>
            </a:prstGeom>
            <a:ln>
              <a:solidFill>
                <a:srgbClr val="C00000"/>
              </a:solidFill>
              <a:headEnd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691575B5-F3A4-8F01-5978-02477E180DC3}"/>
                </a:ext>
              </a:extLst>
            </p:cNvPr>
            <p:cNvCxnSpPr>
              <a:cxnSpLocks/>
              <a:stCxn id="64" idx="6"/>
              <a:endCxn id="59" idx="2"/>
            </p:cNvCxnSpPr>
            <p:nvPr/>
          </p:nvCxnSpPr>
          <p:spPr>
            <a:xfrm flipV="1">
              <a:off x="6692059" y="2979116"/>
              <a:ext cx="236059" cy="144179"/>
            </a:xfrm>
            <a:prstGeom prst="straightConnector1">
              <a:avLst/>
            </a:prstGeom>
            <a:ln>
              <a:solidFill>
                <a:srgbClr val="C00000"/>
              </a:solidFill>
              <a:headEnd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CBFBD385-C700-DAB9-370D-CB92D6D8E375}"/>
                </a:ext>
              </a:extLst>
            </p:cNvPr>
            <p:cNvCxnSpPr>
              <a:cxnSpLocks/>
              <a:stCxn id="65" idx="6"/>
              <a:endCxn id="59" idx="2"/>
            </p:cNvCxnSpPr>
            <p:nvPr/>
          </p:nvCxnSpPr>
          <p:spPr>
            <a:xfrm flipV="1">
              <a:off x="6692059" y="2979116"/>
              <a:ext cx="236059" cy="432536"/>
            </a:xfrm>
            <a:prstGeom prst="straightConnector1">
              <a:avLst/>
            </a:prstGeom>
            <a:ln>
              <a:solidFill>
                <a:srgbClr val="C00000"/>
              </a:solidFill>
              <a:headEnd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217AF35A-0EEB-5E67-A9F4-ED2517D8A8D8}"/>
                </a:ext>
              </a:extLst>
            </p:cNvPr>
            <p:cNvCxnSpPr>
              <a:cxnSpLocks/>
              <a:stCxn id="64" idx="6"/>
              <a:endCxn id="57" idx="2"/>
            </p:cNvCxnSpPr>
            <p:nvPr/>
          </p:nvCxnSpPr>
          <p:spPr>
            <a:xfrm>
              <a:off x="6692059" y="3123295"/>
              <a:ext cx="236059" cy="432535"/>
            </a:xfrm>
            <a:prstGeom prst="straightConnector1">
              <a:avLst/>
            </a:prstGeom>
            <a:ln>
              <a:solidFill>
                <a:srgbClr val="C00000"/>
              </a:solidFill>
              <a:headEnd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74DAD4F7-15D7-2545-A9AC-FB48A41811AE}"/>
                </a:ext>
              </a:extLst>
            </p:cNvPr>
            <p:cNvCxnSpPr>
              <a:cxnSpLocks/>
              <a:stCxn id="58" idx="6"/>
              <a:endCxn id="55" idx="2"/>
            </p:cNvCxnSpPr>
            <p:nvPr/>
          </p:nvCxnSpPr>
          <p:spPr>
            <a:xfrm>
              <a:off x="7108118" y="3267473"/>
              <a:ext cx="236059" cy="153334"/>
            </a:xfrm>
            <a:prstGeom prst="straightConnector1">
              <a:avLst/>
            </a:prstGeom>
            <a:ln>
              <a:solidFill>
                <a:srgbClr val="C00000"/>
              </a:solidFill>
              <a:headEnd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273868BD-E60D-62BF-F9DB-B78E5F6E5C72}"/>
                </a:ext>
              </a:extLst>
            </p:cNvPr>
            <p:cNvCxnSpPr>
              <a:cxnSpLocks/>
              <a:stCxn id="63" idx="6"/>
              <a:endCxn id="57" idx="2"/>
            </p:cNvCxnSpPr>
            <p:nvPr/>
          </p:nvCxnSpPr>
          <p:spPr>
            <a:xfrm>
              <a:off x="6692059" y="2834938"/>
              <a:ext cx="236059" cy="720892"/>
            </a:xfrm>
            <a:prstGeom prst="straightConnector1">
              <a:avLst/>
            </a:prstGeom>
            <a:ln>
              <a:solidFill>
                <a:srgbClr val="C00000"/>
              </a:solidFill>
              <a:headEnd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7A9F15BD-E77E-911F-CBB3-197A68B7C3B7}"/>
                </a:ext>
              </a:extLst>
            </p:cNvPr>
            <p:cNvCxnSpPr>
              <a:cxnSpLocks/>
              <a:stCxn id="59" idx="6"/>
              <a:endCxn id="56" idx="2"/>
            </p:cNvCxnSpPr>
            <p:nvPr/>
          </p:nvCxnSpPr>
          <p:spPr>
            <a:xfrm>
              <a:off x="7108118" y="2979116"/>
              <a:ext cx="236059" cy="153333"/>
            </a:xfrm>
            <a:prstGeom prst="straightConnector1">
              <a:avLst/>
            </a:prstGeom>
            <a:ln>
              <a:solidFill>
                <a:srgbClr val="C00000"/>
              </a:solidFill>
              <a:headEnd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FF8D4AA3-F3EE-C03E-4A2A-524337A752D8}"/>
                </a:ext>
              </a:extLst>
            </p:cNvPr>
            <p:cNvCxnSpPr>
              <a:cxnSpLocks/>
              <a:stCxn id="66" idx="6"/>
              <a:endCxn id="57" idx="2"/>
            </p:cNvCxnSpPr>
            <p:nvPr/>
          </p:nvCxnSpPr>
          <p:spPr>
            <a:xfrm flipV="1">
              <a:off x="6692059" y="3555830"/>
              <a:ext cx="236059" cy="144179"/>
            </a:xfrm>
            <a:prstGeom prst="straightConnector1">
              <a:avLst/>
            </a:prstGeom>
            <a:ln>
              <a:solidFill>
                <a:srgbClr val="C00000"/>
              </a:solidFill>
              <a:headEnd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9EC60C26-3BBC-7CB6-FAB2-86D212BA6DE4}"/>
                </a:ext>
              </a:extLst>
            </p:cNvPr>
            <p:cNvCxnSpPr>
              <a:cxnSpLocks/>
              <a:stCxn id="66" idx="6"/>
              <a:endCxn id="58" idx="2"/>
            </p:cNvCxnSpPr>
            <p:nvPr/>
          </p:nvCxnSpPr>
          <p:spPr>
            <a:xfrm flipV="1">
              <a:off x="6692059" y="3267473"/>
              <a:ext cx="236059" cy="432536"/>
            </a:xfrm>
            <a:prstGeom prst="straightConnector1">
              <a:avLst/>
            </a:prstGeom>
            <a:ln>
              <a:solidFill>
                <a:srgbClr val="C00000"/>
              </a:solidFill>
              <a:headEnd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DF51B5C9-8589-FC20-72D8-EBF608FB9D95}"/>
                </a:ext>
              </a:extLst>
            </p:cNvPr>
            <p:cNvCxnSpPr>
              <a:cxnSpLocks/>
              <a:stCxn id="65" idx="6"/>
              <a:endCxn id="58" idx="2"/>
            </p:cNvCxnSpPr>
            <p:nvPr/>
          </p:nvCxnSpPr>
          <p:spPr>
            <a:xfrm flipV="1">
              <a:off x="6692059" y="3267473"/>
              <a:ext cx="236059" cy="144179"/>
            </a:xfrm>
            <a:prstGeom prst="straightConnector1">
              <a:avLst/>
            </a:prstGeom>
            <a:ln>
              <a:solidFill>
                <a:srgbClr val="C00000"/>
              </a:solidFill>
              <a:headEnd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B350B5C2-298C-5BDF-7823-AC1E9B355166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2883939" y="5108483"/>
            <a:ext cx="309636" cy="0"/>
          </a:xfrm>
          <a:prstGeom prst="straightConnector1">
            <a:avLst/>
          </a:prstGeom>
          <a:ln w="12700">
            <a:solidFill>
              <a:schemeClr val="accent2"/>
            </a:solidFill>
            <a:prstDash val="solid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79F6ADF4-E4F8-1F79-E641-644A85DE91BE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4865426" y="5108483"/>
            <a:ext cx="412365" cy="0"/>
          </a:xfrm>
          <a:prstGeom prst="straightConnector1">
            <a:avLst/>
          </a:prstGeom>
          <a:ln w="12700">
            <a:solidFill>
              <a:schemeClr val="accent2"/>
            </a:solidFill>
            <a:prstDash val="solid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046667DA-2E40-CBB8-C983-D8FB3AB8CCD9}"/>
              </a:ext>
            </a:extLst>
          </p:cNvPr>
          <p:cNvCxnSpPr>
            <a:cxnSpLocks/>
            <a:stCxn id="13" idx="3"/>
            <a:endCxn id="91" idx="1"/>
          </p:cNvCxnSpPr>
          <p:nvPr/>
        </p:nvCxnSpPr>
        <p:spPr>
          <a:xfrm>
            <a:off x="5976291" y="5108483"/>
            <a:ext cx="848670" cy="1313"/>
          </a:xfrm>
          <a:prstGeom prst="straightConnector1">
            <a:avLst/>
          </a:prstGeom>
          <a:ln w="12700">
            <a:solidFill>
              <a:schemeClr val="accent2"/>
            </a:solidFill>
            <a:prstDash val="solid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Elbow Connector 79">
            <a:extLst>
              <a:ext uri="{FF2B5EF4-FFF2-40B4-BE49-F238E27FC236}">
                <a16:creationId xmlns:a16="http://schemas.microsoft.com/office/drawing/2014/main" id="{1B3C15FC-89EA-15C8-C1A8-8525C552FC01}"/>
              </a:ext>
            </a:extLst>
          </p:cNvPr>
          <p:cNvCxnSpPr>
            <a:cxnSpLocks/>
            <a:endCxn id="91" idx="0"/>
          </p:cNvCxnSpPr>
          <p:nvPr/>
        </p:nvCxnSpPr>
        <p:spPr>
          <a:xfrm rot="16200000" flipH="1">
            <a:off x="6296240" y="2745924"/>
            <a:ext cx="925763" cy="3128879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Elbow Connector 84">
            <a:extLst>
              <a:ext uri="{FF2B5EF4-FFF2-40B4-BE49-F238E27FC236}">
                <a16:creationId xmlns:a16="http://schemas.microsoft.com/office/drawing/2014/main" id="{CD015B53-B823-B2E8-94AC-0FE3EF9A3412}"/>
              </a:ext>
            </a:extLst>
          </p:cNvPr>
          <p:cNvCxnSpPr>
            <a:cxnSpLocks/>
            <a:endCxn id="12" idx="0"/>
          </p:cNvCxnSpPr>
          <p:nvPr/>
        </p:nvCxnSpPr>
        <p:spPr>
          <a:xfrm rot="5400000">
            <a:off x="3297686" y="3078137"/>
            <a:ext cx="1127650" cy="2666343"/>
          </a:xfrm>
          <a:prstGeom prst="bentConnector3">
            <a:avLst>
              <a:gd name="adj1" fmla="val 40923"/>
            </a:avLst>
          </a:prstGeom>
          <a:ln w="12700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Elbow Connector 5">
            <a:extLst>
              <a:ext uri="{FF2B5EF4-FFF2-40B4-BE49-F238E27FC236}">
                <a16:creationId xmlns:a16="http://schemas.microsoft.com/office/drawing/2014/main" id="{412C0941-2031-C133-5105-0A83CB4FEBB2}"/>
              </a:ext>
            </a:extLst>
          </p:cNvPr>
          <p:cNvCxnSpPr>
            <a:cxnSpLocks/>
            <a:endCxn id="19" idx="2"/>
          </p:cNvCxnSpPr>
          <p:nvPr/>
        </p:nvCxnSpPr>
        <p:spPr>
          <a:xfrm rot="5400000">
            <a:off x="5993187" y="3480632"/>
            <a:ext cx="301724" cy="4218555"/>
          </a:xfrm>
          <a:prstGeom prst="bentConnector3">
            <a:avLst>
              <a:gd name="adj1" fmla="val 234567"/>
            </a:avLst>
          </a:prstGeom>
          <a:ln w="12700"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61193B0B-6423-FD09-9196-7BD3B711F1DA}"/>
              </a:ext>
            </a:extLst>
          </p:cNvPr>
          <p:cNvSpPr/>
          <p:nvPr/>
        </p:nvSpPr>
        <p:spPr>
          <a:xfrm>
            <a:off x="3327071" y="5631018"/>
            <a:ext cx="1415399" cy="1097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8B9AB64C-AE55-7B43-9FE0-4EDDACA57C04}"/>
              </a:ext>
            </a:extLst>
          </p:cNvPr>
          <p:cNvSpPr txBox="1"/>
          <p:nvPr/>
        </p:nvSpPr>
        <p:spPr>
          <a:xfrm>
            <a:off x="5292735" y="5825019"/>
            <a:ext cx="16065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solidFill>
                  <a:srgbClr val="C00000"/>
                </a:solidFill>
              </a:rPr>
              <a:t>backpropagation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8947649-E7C3-4B27-DA7D-9081EBC1F865}"/>
              </a:ext>
            </a:extLst>
          </p:cNvPr>
          <p:cNvSpPr/>
          <p:nvPr/>
        </p:nvSpPr>
        <p:spPr>
          <a:xfrm>
            <a:off x="4575248" y="5439047"/>
            <a:ext cx="180000" cy="180000"/>
          </a:xfrm>
          <a:prstGeom prst="ellipse">
            <a:avLst/>
          </a:prstGeom>
          <a:noFill/>
          <a:ln>
            <a:solidFill>
              <a:srgbClr val="0A3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1A7EC34-873A-8371-3A7F-CE49E97A3940}"/>
              </a:ext>
            </a:extLst>
          </p:cNvPr>
          <p:cNvCxnSpPr>
            <a:cxnSpLocks/>
            <a:stCxn id="57" idx="6"/>
            <a:endCxn id="5" idx="2"/>
          </p:cNvCxnSpPr>
          <p:nvPr/>
        </p:nvCxnSpPr>
        <p:spPr>
          <a:xfrm>
            <a:off x="4339189" y="5396839"/>
            <a:ext cx="236059" cy="132208"/>
          </a:xfrm>
          <a:prstGeom prst="straightConnector1">
            <a:avLst/>
          </a:prstGeom>
          <a:ln>
            <a:solidFill>
              <a:srgbClr val="0A36FF"/>
            </a:solidFill>
            <a:headEnd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4532616-4FE6-46A5-F87A-F3B47868201B}"/>
              </a:ext>
            </a:extLst>
          </p:cNvPr>
          <p:cNvCxnSpPr>
            <a:cxnSpLocks/>
            <a:stCxn id="58" idx="6"/>
            <a:endCxn id="5" idx="2"/>
          </p:cNvCxnSpPr>
          <p:nvPr/>
        </p:nvCxnSpPr>
        <p:spPr>
          <a:xfrm>
            <a:off x="4339189" y="5108482"/>
            <a:ext cx="236059" cy="420565"/>
          </a:xfrm>
          <a:prstGeom prst="straightConnector1">
            <a:avLst/>
          </a:prstGeom>
          <a:ln>
            <a:solidFill>
              <a:srgbClr val="0A36FF"/>
            </a:solidFill>
            <a:headEnd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81AD803D-60C8-CE90-DCCE-A812230C37D0}"/>
              </a:ext>
            </a:extLst>
          </p:cNvPr>
          <p:cNvCxnSpPr>
            <a:cxnSpLocks/>
            <a:stCxn id="59" idx="6"/>
            <a:endCxn id="5" idx="2"/>
          </p:cNvCxnSpPr>
          <p:nvPr/>
        </p:nvCxnSpPr>
        <p:spPr>
          <a:xfrm>
            <a:off x="4339189" y="4820125"/>
            <a:ext cx="236059" cy="708922"/>
          </a:xfrm>
          <a:prstGeom prst="straightConnector1">
            <a:avLst/>
          </a:prstGeom>
          <a:ln>
            <a:solidFill>
              <a:srgbClr val="0A36FF"/>
            </a:solidFill>
            <a:headEnd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6" name="Picture 75">
            <a:extLst>
              <a:ext uri="{FF2B5EF4-FFF2-40B4-BE49-F238E27FC236}">
                <a16:creationId xmlns:a16="http://schemas.microsoft.com/office/drawing/2014/main" id="{669906D8-15D3-9E42-C06B-196CCDE127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7791" y="5400948"/>
            <a:ext cx="685800" cy="266700"/>
          </a:xfrm>
          <a:prstGeom prst="rect">
            <a:avLst/>
          </a:prstGeom>
        </p:spPr>
      </p:pic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9200024A-49A7-571D-8257-0C0E57B7BC9C}"/>
              </a:ext>
            </a:extLst>
          </p:cNvPr>
          <p:cNvCxnSpPr>
            <a:cxnSpLocks/>
            <a:stCxn id="5" idx="6"/>
            <a:endCxn id="76" idx="1"/>
          </p:cNvCxnSpPr>
          <p:nvPr/>
        </p:nvCxnSpPr>
        <p:spPr>
          <a:xfrm>
            <a:off x="4755248" y="5529047"/>
            <a:ext cx="522543" cy="5251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Elbow Connector 85">
            <a:extLst>
              <a:ext uri="{FF2B5EF4-FFF2-40B4-BE49-F238E27FC236}">
                <a16:creationId xmlns:a16="http://schemas.microsoft.com/office/drawing/2014/main" id="{8A75762C-A33C-1E9C-879C-B25655DA3659}"/>
              </a:ext>
            </a:extLst>
          </p:cNvPr>
          <p:cNvCxnSpPr>
            <a:cxnSpLocks/>
            <a:stCxn id="76" idx="3"/>
            <a:endCxn id="91" idx="1"/>
          </p:cNvCxnSpPr>
          <p:nvPr/>
        </p:nvCxnSpPr>
        <p:spPr>
          <a:xfrm flipV="1">
            <a:off x="5963591" y="5109796"/>
            <a:ext cx="861370" cy="424502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1" name="Picture 90">
            <a:extLst>
              <a:ext uri="{FF2B5EF4-FFF2-40B4-BE49-F238E27FC236}">
                <a16:creationId xmlns:a16="http://schemas.microsoft.com/office/drawing/2014/main" id="{EDB2E9F9-B09A-B552-D4DC-59F0BB5A5C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24961" y="4773246"/>
            <a:ext cx="2997200" cy="6731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1358977-65C3-311D-23B3-5673C4DD496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57218" y="3581008"/>
            <a:ext cx="1473200" cy="266700"/>
          </a:xfrm>
          <a:prstGeom prst="rect">
            <a:avLst/>
          </a:prstGeom>
        </p:spPr>
      </p:pic>
      <p:grpSp>
        <p:nvGrpSpPr>
          <p:cNvPr id="74" name="Group 73">
            <a:extLst>
              <a:ext uri="{FF2B5EF4-FFF2-40B4-BE49-F238E27FC236}">
                <a16:creationId xmlns:a16="http://schemas.microsoft.com/office/drawing/2014/main" id="{FF21EE99-F001-1CC9-592C-072A4D2A8E97}"/>
              </a:ext>
            </a:extLst>
          </p:cNvPr>
          <p:cNvGrpSpPr/>
          <p:nvPr/>
        </p:nvGrpSpPr>
        <p:grpSpPr>
          <a:xfrm>
            <a:off x="10092479" y="255259"/>
            <a:ext cx="1640541" cy="1761565"/>
            <a:chOff x="5614147" y="2649074"/>
            <a:chExt cx="1640541" cy="1761565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8FB68983-6275-12FE-79BB-CF5528A2F44C}"/>
                </a:ext>
              </a:extLst>
            </p:cNvPr>
            <p:cNvSpPr/>
            <p:nvPr/>
          </p:nvSpPr>
          <p:spPr>
            <a:xfrm>
              <a:off x="5614147" y="2649074"/>
              <a:ext cx="1640541" cy="17615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101B4629-F02C-DD76-69E9-74A1FE201551}"/>
                </a:ext>
              </a:extLst>
            </p:cNvPr>
            <p:cNvGrpSpPr/>
            <p:nvPr/>
          </p:nvGrpSpPr>
          <p:grpSpPr>
            <a:xfrm>
              <a:off x="5720458" y="2727064"/>
              <a:ext cx="1428177" cy="1498004"/>
              <a:chOff x="5719417" y="2453531"/>
              <a:chExt cx="1428177" cy="1498004"/>
            </a:xfrm>
          </p:grpSpPr>
          <p:grpSp>
            <p:nvGrpSpPr>
              <p:cNvPr id="81" name="Group 80">
                <a:extLst>
                  <a:ext uri="{FF2B5EF4-FFF2-40B4-BE49-F238E27FC236}">
                    <a16:creationId xmlns:a16="http://schemas.microsoft.com/office/drawing/2014/main" id="{B6040D44-4134-0E76-5022-BEC9602D7410}"/>
                  </a:ext>
                </a:extLst>
              </p:cNvPr>
              <p:cNvGrpSpPr/>
              <p:nvPr/>
            </p:nvGrpSpPr>
            <p:grpSpPr>
              <a:xfrm>
                <a:off x="5719417" y="2906464"/>
                <a:ext cx="1428177" cy="1045071"/>
                <a:chOff x="6096000" y="2744938"/>
                <a:chExt cx="1428177" cy="1045071"/>
              </a:xfrm>
            </p:grpSpPr>
            <p:grpSp>
              <p:nvGrpSpPr>
                <p:cNvPr id="83" name="Group 82">
                  <a:extLst>
                    <a:ext uri="{FF2B5EF4-FFF2-40B4-BE49-F238E27FC236}">
                      <a16:creationId xmlns:a16="http://schemas.microsoft.com/office/drawing/2014/main" id="{D76CF5B3-629A-1C2C-94EF-9AF833AD7BED}"/>
                    </a:ext>
                  </a:extLst>
                </p:cNvPr>
                <p:cNvGrpSpPr/>
                <p:nvPr/>
              </p:nvGrpSpPr>
              <p:grpSpPr>
                <a:xfrm>
                  <a:off x="6096000" y="2744938"/>
                  <a:ext cx="1428177" cy="1045071"/>
                  <a:chOff x="6096000" y="2744938"/>
                  <a:chExt cx="1428177" cy="1045071"/>
                </a:xfrm>
              </p:grpSpPr>
              <p:grpSp>
                <p:nvGrpSpPr>
                  <p:cNvPr id="119" name="Group 118">
                    <a:extLst>
                      <a:ext uri="{FF2B5EF4-FFF2-40B4-BE49-F238E27FC236}">
                        <a16:creationId xmlns:a16="http://schemas.microsoft.com/office/drawing/2014/main" id="{E9D458F8-1FDE-1737-6542-7B0DD1202CA9}"/>
                      </a:ext>
                    </a:extLst>
                  </p:cNvPr>
                  <p:cNvGrpSpPr/>
                  <p:nvPr/>
                </p:nvGrpSpPr>
                <p:grpSpPr>
                  <a:xfrm>
                    <a:off x="6512059" y="2744938"/>
                    <a:ext cx="180000" cy="1045071"/>
                    <a:chOff x="6512059" y="2744938"/>
                    <a:chExt cx="180000" cy="1045071"/>
                  </a:xfrm>
                </p:grpSpPr>
                <p:sp>
                  <p:nvSpPr>
                    <p:cNvPr id="131" name="Oval 130">
                      <a:extLst>
                        <a:ext uri="{FF2B5EF4-FFF2-40B4-BE49-F238E27FC236}">
                          <a16:creationId xmlns:a16="http://schemas.microsoft.com/office/drawing/2014/main" id="{B0B69279-AF4B-3B2A-D78C-63CC2374E62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12059" y="2744938"/>
                      <a:ext cx="180000" cy="180000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2" name="Oval 131">
                      <a:extLst>
                        <a:ext uri="{FF2B5EF4-FFF2-40B4-BE49-F238E27FC236}">
                          <a16:creationId xmlns:a16="http://schemas.microsoft.com/office/drawing/2014/main" id="{1CEC5390-C705-C0F7-00A7-5D32BBF1110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12059" y="3033295"/>
                      <a:ext cx="180000" cy="180000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3" name="Oval 132">
                      <a:extLst>
                        <a:ext uri="{FF2B5EF4-FFF2-40B4-BE49-F238E27FC236}">
                          <a16:creationId xmlns:a16="http://schemas.microsoft.com/office/drawing/2014/main" id="{D18D9194-17D2-0B0F-EFB8-380FC160700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12059" y="3321652"/>
                      <a:ext cx="180000" cy="180000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4" name="Oval 133">
                      <a:extLst>
                        <a:ext uri="{FF2B5EF4-FFF2-40B4-BE49-F238E27FC236}">
                          <a16:creationId xmlns:a16="http://schemas.microsoft.com/office/drawing/2014/main" id="{EA6EF6AF-6520-13E5-C888-9C5FDE6FBC1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12059" y="3610009"/>
                      <a:ext cx="180000" cy="180000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20" name="Group 119">
                    <a:extLst>
                      <a:ext uri="{FF2B5EF4-FFF2-40B4-BE49-F238E27FC236}">
                        <a16:creationId xmlns:a16="http://schemas.microsoft.com/office/drawing/2014/main" id="{40780F0C-F672-BCFD-E065-80278FBC6991}"/>
                      </a:ext>
                    </a:extLst>
                  </p:cNvPr>
                  <p:cNvGrpSpPr/>
                  <p:nvPr/>
                </p:nvGrpSpPr>
                <p:grpSpPr>
                  <a:xfrm>
                    <a:off x="6096000" y="2889116"/>
                    <a:ext cx="180000" cy="756714"/>
                    <a:chOff x="6096000" y="2909455"/>
                    <a:chExt cx="180000" cy="756714"/>
                  </a:xfrm>
                </p:grpSpPr>
                <p:sp>
                  <p:nvSpPr>
                    <p:cNvPr id="128" name="Oval 127">
                      <a:extLst>
                        <a:ext uri="{FF2B5EF4-FFF2-40B4-BE49-F238E27FC236}">
                          <a16:creationId xmlns:a16="http://schemas.microsoft.com/office/drawing/2014/main" id="{4C7E4EB2-FBF2-477C-6908-76C9040D697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96000" y="3486169"/>
                      <a:ext cx="180000" cy="180000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9" name="Oval 128">
                      <a:extLst>
                        <a:ext uri="{FF2B5EF4-FFF2-40B4-BE49-F238E27FC236}">
                          <a16:creationId xmlns:a16="http://schemas.microsoft.com/office/drawing/2014/main" id="{54DC0D08-6C34-008B-8244-2E37247CC0E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96000" y="3197812"/>
                      <a:ext cx="180000" cy="180000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0" name="Oval 129">
                      <a:extLst>
                        <a:ext uri="{FF2B5EF4-FFF2-40B4-BE49-F238E27FC236}">
                          <a16:creationId xmlns:a16="http://schemas.microsoft.com/office/drawing/2014/main" id="{D5F8E231-FB23-EEED-3CD2-26845F2F336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96000" y="2909455"/>
                      <a:ext cx="180000" cy="180000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21" name="Group 120">
                    <a:extLst>
                      <a:ext uri="{FF2B5EF4-FFF2-40B4-BE49-F238E27FC236}">
                        <a16:creationId xmlns:a16="http://schemas.microsoft.com/office/drawing/2014/main" id="{F80CA2A4-E74D-B752-99C1-4B57A10B3ED7}"/>
                      </a:ext>
                    </a:extLst>
                  </p:cNvPr>
                  <p:cNvGrpSpPr/>
                  <p:nvPr/>
                </p:nvGrpSpPr>
                <p:grpSpPr>
                  <a:xfrm>
                    <a:off x="6928118" y="2889116"/>
                    <a:ext cx="180000" cy="756714"/>
                    <a:chOff x="6512059" y="4763437"/>
                    <a:chExt cx="180000" cy="756714"/>
                  </a:xfrm>
                </p:grpSpPr>
                <p:sp>
                  <p:nvSpPr>
                    <p:cNvPr id="125" name="Oval 124">
                      <a:extLst>
                        <a:ext uri="{FF2B5EF4-FFF2-40B4-BE49-F238E27FC236}">
                          <a16:creationId xmlns:a16="http://schemas.microsoft.com/office/drawing/2014/main" id="{AFBDC5E8-93DB-C576-9D1E-E031CB9AFF0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12059" y="5340151"/>
                      <a:ext cx="180000" cy="180000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6" name="Oval 125">
                      <a:extLst>
                        <a:ext uri="{FF2B5EF4-FFF2-40B4-BE49-F238E27FC236}">
                          <a16:creationId xmlns:a16="http://schemas.microsoft.com/office/drawing/2014/main" id="{8AE6137B-1C17-A3A0-02FB-4B5DF4D35C5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12059" y="5051794"/>
                      <a:ext cx="180000" cy="180000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7" name="Oval 126">
                      <a:extLst>
                        <a:ext uri="{FF2B5EF4-FFF2-40B4-BE49-F238E27FC236}">
                          <a16:creationId xmlns:a16="http://schemas.microsoft.com/office/drawing/2014/main" id="{7581033C-9BFF-47F8-CE0F-78BECD2DE59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12059" y="4763437"/>
                      <a:ext cx="180000" cy="180000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22" name="Group 121">
                    <a:extLst>
                      <a:ext uri="{FF2B5EF4-FFF2-40B4-BE49-F238E27FC236}">
                        <a16:creationId xmlns:a16="http://schemas.microsoft.com/office/drawing/2014/main" id="{E060C161-1781-0231-3E46-C0F60A6B1627}"/>
                      </a:ext>
                    </a:extLst>
                  </p:cNvPr>
                  <p:cNvGrpSpPr/>
                  <p:nvPr/>
                </p:nvGrpSpPr>
                <p:grpSpPr>
                  <a:xfrm>
                    <a:off x="7344177" y="3042449"/>
                    <a:ext cx="180000" cy="468358"/>
                    <a:chOff x="6512059" y="5628508"/>
                    <a:chExt cx="180000" cy="468358"/>
                  </a:xfrm>
                </p:grpSpPr>
                <p:sp>
                  <p:nvSpPr>
                    <p:cNvPr id="123" name="Oval 122">
                      <a:extLst>
                        <a:ext uri="{FF2B5EF4-FFF2-40B4-BE49-F238E27FC236}">
                          <a16:creationId xmlns:a16="http://schemas.microsoft.com/office/drawing/2014/main" id="{0B01A23A-3F82-6819-8824-C7FB4A01D76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12059" y="5916866"/>
                      <a:ext cx="180000" cy="180000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4" name="Oval 123">
                      <a:extLst>
                        <a:ext uri="{FF2B5EF4-FFF2-40B4-BE49-F238E27FC236}">
                          <a16:creationId xmlns:a16="http://schemas.microsoft.com/office/drawing/2014/main" id="{56477FA8-7C57-CAD1-F2AE-AB62EC79DD5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12059" y="5628508"/>
                      <a:ext cx="180000" cy="180000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cxnSp>
              <p:nvCxnSpPr>
                <p:cNvPr id="84" name="Straight Arrow Connector 83">
                  <a:extLst>
                    <a:ext uri="{FF2B5EF4-FFF2-40B4-BE49-F238E27FC236}">
                      <a16:creationId xmlns:a16="http://schemas.microsoft.com/office/drawing/2014/main" id="{57FED54B-3C27-FC05-710A-34C70A94435D}"/>
                    </a:ext>
                  </a:extLst>
                </p:cNvPr>
                <p:cNvCxnSpPr>
                  <a:stCxn id="130" idx="6"/>
                  <a:endCxn id="131" idx="2"/>
                </p:cNvCxnSpPr>
                <p:nvPr/>
              </p:nvCxnSpPr>
              <p:spPr>
                <a:xfrm flipV="1">
                  <a:off x="6276000" y="2834938"/>
                  <a:ext cx="236059" cy="144178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Straight Arrow Connector 86">
                  <a:extLst>
                    <a:ext uri="{FF2B5EF4-FFF2-40B4-BE49-F238E27FC236}">
                      <a16:creationId xmlns:a16="http://schemas.microsoft.com/office/drawing/2014/main" id="{C14A751A-B6CD-C28C-1C83-65D9F1AE9F3C}"/>
                    </a:ext>
                  </a:extLst>
                </p:cNvPr>
                <p:cNvCxnSpPr>
                  <a:cxnSpLocks/>
                  <a:stCxn id="129" idx="6"/>
                  <a:endCxn id="131" idx="2"/>
                </p:cNvCxnSpPr>
                <p:nvPr/>
              </p:nvCxnSpPr>
              <p:spPr>
                <a:xfrm flipV="1">
                  <a:off x="6276000" y="2834938"/>
                  <a:ext cx="236059" cy="432535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Straight Arrow Connector 87">
                  <a:extLst>
                    <a:ext uri="{FF2B5EF4-FFF2-40B4-BE49-F238E27FC236}">
                      <a16:creationId xmlns:a16="http://schemas.microsoft.com/office/drawing/2014/main" id="{7EFA280A-706E-8BDA-04EE-161BE1A3174B}"/>
                    </a:ext>
                  </a:extLst>
                </p:cNvPr>
                <p:cNvCxnSpPr>
                  <a:cxnSpLocks/>
                  <a:stCxn id="128" idx="6"/>
                  <a:endCxn id="132" idx="2"/>
                </p:cNvCxnSpPr>
                <p:nvPr/>
              </p:nvCxnSpPr>
              <p:spPr>
                <a:xfrm flipV="1">
                  <a:off x="6276000" y="3123295"/>
                  <a:ext cx="236059" cy="432535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" name="Straight Arrow Connector 88">
                  <a:extLst>
                    <a:ext uri="{FF2B5EF4-FFF2-40B4-BE49-F238E27FC236}">
                      <a16:creationId xmlns:a16="http://schemas.microsoft.com/office/drawing/2014/main" id="{3D179808-6774-98FA-F4C1-0128A402B17F}"/>
                    </a:ext>
                  </a:extLst>
                </p:cNvPr>
                <p:cNvCxnSpPr>
                  <a:cxnSpLocks/>
                  <a:stCxn id="129" idx="6"/>
                  <a:endCxn id="134" idx="2"/>
                </p:cNvCxnSpPr>
                <p:nvPr/>
              </p:nvCxnSpPr>
              <p:spPr>
                <a:xfrm>
                  <a:off x="6276000" y="3267473"/>
                  <a:ext cx="236059" cy="432536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0" name="Straight Arrow Connector 89">
                  <a:extLst>
                    <a:ext uri="{FF2B5EF4-FFF2-40B4-BE49-F238E27FC236}">
                      <a16:creationId xmlns:a16="http://schemas.microsoft.com/office/drawing/2014/main" id="{BC90EFDF-3708-2DCF-638A-A34070DBA6E6}"/>
                    </a:ext>
                  </a:extLst>
                </p:cNvPr>
                <p:cNvCxnSpPr>
                  <a:cxnSpLocks/>
                  <a:stCxn id="129" idx="6"/>
                  <a:endCxn id="133" idx="2"/>
                </p:cNvCxnSpPr>
                <p:nvPr/>
              </p:nvCxnSpPr>
              <p:spPr>
                <a:xfrm>
                  <a:off x="6276000" y="3267473"/>
                  <a:ext cx="236059" cy="144179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2" name="Straight Arrow Connector 91">
                  <a:extLst>
                    <a:ext uri="{FF2B5EF4-FFF2-40B4-BE49-F238E27FC236}">
                      <a16:creationId xmlns:a16="http://schemas.microsoft.com/office/drawing/2014/main" id="{1B3179C2-5244-3025-628F-1E4BB267DAB6}"/>
                    </a:ext>
                  </a:extLst>
                </p:cNvPr>
                <p:cNvCxnSpPr>
                  <a:cxnSpLocks/>
                  <a:stCxn id="130" idx="6"/>
                  <a:endCxn id="134" idx="2"/>
                </p:cNvCxnSpPr>
                <p:nvPr/>
              </p:nvCxnSpPr>
              <p:spPr>
                <a:xfrm>
                  <a:off x="6276000" y="2979116"/>
                  <a:ext cx="236059" cy="720893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3" name="Straight Arrow Connector 92">
                  <a:extLst>
                    <a:ext uri="{FF2B5EF4-FFF2-40B4-BE49-F238E27FC236}">
                      <a16:creationId xmlns:a16="http://schemas.microsoft.com/office/drawing/2014/main" id="{DCF790C8-2179-17E9-3F20-BAFBD2447334}"/>
                    </a:ext>
                  </a:extLst>
                </p:cNvPr>
                <p:cNvCxnSpPr>
                  <a:cxnSpLocks/>
                  <a:stCxn id="130" idx="6"/>
                  <a:endCxn id="133" idx="2"/>
                </p:cNvCxnSpPr>
                <p:nvPr/>
              </p:nvCxnSpPr>
              <p:spPr>
                <a:xfrm>
                  <a:off x="6276000" y="2979116"/>
                  <a:ext cx="236059" cy="432536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5" name="Straight Arrow Connector 94">
                  <a:extLst>
                    <a:ext uri="{FF2B5EF4-FFF2-40B4-BE49-F238E27FC236}">
                      <a16:creationId xmlns:a16="http://schemas.microsoft.com/office/drawing/2014/main" id="{7AC48397-132B-057C-D99C-843634DAE442}"/>
                    </a:ext>
                  </a:extLst>
                </p:cNvPr>
                <p:cNvCxnSpPr>
                  <a:cxnSpLocks/>
                  <a:stCxn id="130" idx="6"/>
                  <a:endCxn id="132" idx="2"/>
                </p:cNvCxnSpPr>
                <p:nvPr/>
              </p:nvCxnSpPr>
              <p:spPr>
                <a:xfrm>
                  <a:off x="6276000" y="2979116"/>
                  <a:ext cx="236059" cy="144179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6" name="Straight Arrow Connector 95">
                  <a:extLst>
                    <a:ext uri="{FF2B5EF4-FFF2-40B4-BE49-F238E27FC236}">
                      <a16:creationId xmlns:a16="http://schemas.microsoft.com/office/drawing/2014/main" id="{74307D5E-B9AD-886A-5972-0CF0DD454286}"/>
                    </a:ext>
                  </a:extLst>
                </p:cNvPr>
                <p:cNvCxnSpPr>
                  <a:cxnSpLocks/>
                  <a:stCxn id="126" idx="6"/>
                  <a:endCxn id="124" idx="2"/>
                </p:cNvCxnSpPr>
                <p:nvPr/>
              </p:nvCxnSpPr>
              <p:spPr>
                <a:xfrm flipV="1">
                  <a:off x="7108118" y="3132449"/>
                  <a:ext cx="236059" cy="135024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7" name="Straight Arrow Connector 96">
                  <a:extLst>
                    <a:ext uri="{FF2B5EF4-FFF2-40B4-BE49-F238E27FC236}">
                      <a16:creationId xmlns:a16="http://schemas.microsoft.com/office/drawing/2014/main" id="{CAD07A17-DCA8-9AD7-6902-AE685B8A388F}"/>
                    </a:ext>
                  </a:extLst>
                </p:cNvPr>
                <p:cNvCxnSpPr>
                  <a:cxnSpLocks/>
                  <a:stCxn id="125" idx="6"/>
                  <a:endCxn id="123" idx="2"/>
                </p:cNvCxnSpPr>
                <p:nvPr/>
              </p:nvCxnSpPr>
              <p:spPr>
                <a:xfrm flipV="1">
                  <a:off x="7108118" y="3420807"/>
                  <a:ext cx="236059" cy="135023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" name="Straight Arrow Connector 97">
                  <a:extLst>
                    <a:ext uri="{FF2B5EF4-FFF2-40B4-BE49-F238E27FC236}">
                      <a16:creationId xmlns:a16="http://schemas.microsoft.com/office/drawing/2014/main" id="{9F53B88D-D4B7-0B27-2806-FBCC3070BFD8}"/>
                    </a:ext>
                  </a:extLst>
                </p:cNvPr>
                <p:cNvCxnSpPr>
                  <a:cxnSpLocks/>
                  <a:stCxn id="129" idx="6"/>
                  <a:endCxn id="132" idx="2"/>
                </p:cNvCxnSpPr>
                <p:nvPr/>
              </p:nvCxnSpPr>
              <p:spPr>
                <a:xfrm flipV="1">
                  <a:off x="6276000" y="3123295"/>
                  <a:ext cx="236059" cy="144178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" name="Straight Arrow Connector 98">
                  <a:extLst>
                    <a:ext uri="{FF2B5EF4-FFF2-40B4-BE49-F238E27FC236}">
                      <a16:creationId xmlns:a16="http://schemas.microsoft.com/office/drawing/2014/main" id="{A93F8ED9-DC49-BE45-6BFA-33F68C4CE6FA}"/>
                    </a:ext>
                  </a:extLst>
                </p:cNvPr>
                <p:cNvCxnSpPr>
                  <a:cxnSpLocks/>
                  <a:stCxn id="132" idx="6"/>
                  <a:endCxn id="126" idx="2"/>
                </p:cNvCxnSpPr>
                <p:nvPr/>
              </p:nvCxnSpPr>
              <p:spPr>
                <a:xfrm>
                  <a:off x="6692059" y="3123295"/>
                  <a:ext cx="236059" cy="144178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0" name="Straight Arrow Connector 99">
                  <a:extLst>
                    <a:ext uri="{FF2B5EF4-FFF2-40B4-BE49-F238E27FC236}">
                      <a16:creationId xmlns:a16="http://schemas.microsoft.com/office/drawing/2014/main" id="{721ECD08-66AA-99EB-4EBB-22FB1D107ADF}"/>
                    </a:ext>
                  </a:extLst>
                </p:cNvPr>
                <p:cNvCxnSpPr>
                  <a:cxnSpLocks/>
                  <a:stCxn id="131" idx="6"/>
                  <a:endCxn id="126" idx="2"/>
                </p:cNvCxnSpPr>
                <p:nvPr/>
              </p:nvCxnSpPr>
              <p:spPr>
                <a:xfrm>
                  <a:off x="6692059" y="2834938"/>
                  <a:ext cx="236059" cy="432535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2" name="Straight Arrow Connector 101">
                  <a:extLst>
                    <a:ext uri="{FF2B5EF4-FFF2-40B4-BE49-F238E27FC236}">
                      <a16:creationId xmlns:a16="http://schemas.microsoft.com/office/drawing/2014/main" id="{EF7D37C8-8416-7EBD-3167-C75A97A1BA18}"/>
                    </a:ext>
                  </a:extLst>
                </p:cNvPr>
                <p:cNvCxnSpPr>
                  <a:cxnSpLocks/>
                  <a:stCxn id="131" idx="6"/>
                  <a:endCxn id="127" idx="2"/>
                </p:cNvCxnSpPr>
                <p:nvPr/>
              </p:nvCxnSpPr>
              <p:spPr>
                <a:xfrm>
                  <a:off x="6692059" y="2834938"/>
                  <a:ext cx="236059" cy="144178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" name="Straight Arrow Connector 102">
                  <a:extLst>
                    <a:ext uri="{FF2B5EF4-FFF2-40B4-BE49-F238E27FC236}">
                      <a16:creationId xmlns:a16="http://schemas.microsoft.com/office/drawing/2014/main" id="{7C0C5C60-C56C-E78E-4FB3-9EE324E3F031}"/>
                    </a:ext>
                  </a:extLst>
                </p:cNvPr>
                <p:cNvCxnSpPr>
                  <a:cxnSpLocks/>
                  <a:stCxn id="128" idx="6"/>
                  <a:endCxn id="134" idx="2"/>
                </p:cNvCxnSpPr>
                <p:nvPr/>
              </p:nvCxnSpPr>
              <p:spPr>
                <a:xfrm>
                  <a:off x="6276000" y="3555830"/>
                  <a:ext cx="236059" cy="144179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4" name="Straight Arrow Connector 103">
                  <a:extLst>
                    <a:ext uri="{FF2B5EF4-FFF2-40B4-BE49-F238E27FC236}">
                      <a16:creationId xmlns:a16="http://schemas.microsoft.com/office/drawing/2014/main" id="{BB7ECDD8-7229-D899-AEA3-6BFC7C854249}"/>
                    </a:ext>
                  </a:extLst>
                </p:cNvPr>
                <p:cNvCxnSpPr>
                  <a:cxnSpLocks/>
                  <a:stCxn id="128" idx="6"/>
                  <a:endCxn id="133" idx="2"/>
                </p:cNvCxnSpPr>
                <p:nvPr/>
              </p:nvCxnSpPr>
              <p:spPr>
                <a:xfrm flipV="1">
                  <a:off x="6276000" y="3411652"/>
                  <a:ext cx="236059" cy="144178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5" name="Straight Arrow Connector 104">
                  <a:extLst>
                    <a:ext uri="{FF2B5EF4-FFF2-40B4-BE49-F238E27FC236}">
                      <a16:creationId xmlns:a16="http://schemas.microsoft.com/office/drawing/2014/main" id="{885781A1-9924-F626-CC32-D2A5DA27A91C}"/>
                    </a:ext>
                  </a:extLst>
                </p:cNvPr>
                <p:cNvCxnSpPr>
                  <a:cxnSpLocks/>
                  <a:stCxn id="127" idx="6"/>
                  <a:endCxn id="123" idx="2"/>
                </p:cNvCxnSpPr>
                <p:nvPr/>
              </p:nvCxnSpPr>
              <p:spPr>
                <a:xfrm>
                  <a:off x="7108118" y="2979116"/>
                  <a:ext cx="236059" cy="441691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" name="Straight Arrow Connector 105">
                  <a:extLst>
                    <a:ext uri="{FF2B5EF4-FFF2-40B4-BE49-F238E27FC236}">
                      <a16:creationId xmlns:a16="http://schemas.microsoft.com/office/drawing/2014/main" id="{45CE2A30-0BC5-5F82-5D78-D2EC12A33257}"/>
                    </a:ext>
                  </a:extLst>
                </p:cNvPr>
                <p:cNvCxnSpPr>
                  <a:cxnSpLocks/>
                  <a:stCxn id="125" idx="6"/>
                  <a:endCxn id="124" idx="2"/>
                </p:cNvCxnSpPr>
                <p:nvPr/>
              </p:nvCxnSpPr>
              <p:spPr>
                <a:xfrm flipV="1">
                  <a:off x="7108118" y="3132449"/>
                  <a:ext cx="236059" cy="423381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" name="Straight Arrow Connector 106">
                  <a:extLst>
                    <a:ext uri="{FF2B5EF4-FFF2-40B4-BE49-F238E27FC236}">
                      <a16:creationId xmlns:a16="http://schemas.microsoft.com/office/drawing/2014/main" id="{D188AEDA-0FCC-8FC7-1DA7-9ADFA4993EF8}"/>
                    </a:ext>
                  </a:extLst>
                </p:cNvPr>
                <p:cNvCxnSpPr>
                  <a:cxnSpLocks/>
                  <a:stCxn id="128" idx="6"/>
                  <a:endCxn id="131" idx="2"/>
                </p:cNvCxnSpPr>
                <p:nvPr/>
              </p:nvCxnSpPr>
              <p:spPr>
                <a:xfrm flipV="1">
                  <a:off x="6276000" y="2834938"/>
                  <a:ext cx="236059" cy="720892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" name="Straight Arrow Connector 107">
                  <a:extLst>
                    <a:ext uri="{FF2B5EF4-FFF2-40B4-BE49-F238E27FC236}">
                      <a16:creationId xmlns:a16="http://schemas.microsoft.com/office/drawing/2014/main" id="{86B91676-BAB1-05B3-E914-9AF5FCD6E73B}"/>
                    </a:ext>
                  </a:extLst>
                </p:cNvPr>
                <p:cNvCxnSpPr>
                  <a:cxnSpLocks/>
                  <a:stCxn id="134" idx="6"/>
                  <a:endCxn id="127" idx="2"/>
                </p:cNvCxnSpPr>
                <p:nvPr/>
              </p:nvCxnSpPr>
              <p:spPr>
                <a:xfrm flipV="1">
                  <a:off x="6692059" y="2979116"/>
                  <a:ext cx="236059" cy="720893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9" name="Straight Arrow Connector 108">
                  <a:extLst>
                    <a:ext uri="{FF2B5EF4-FFF2-40B4-BE49-F238E27FC236}">
                      <a16:creationId xmlns:a16="http://schemas.microsoft.com/office/drawing/2014/main" id="{42C49234-43FE-4F09-ABDB-2E11F365017C}"/>
                    </a:ext>
                  </a:extLst>
                </p:cNvPr>
                <p:cNvCxnSpPr>
                  <a:cxnSpLocks/>
                  <a:stCxn id="133" idx="6"/>
                  <a:endCxn id="125" idx="2"/>
                </p:cNvCxnSpPr>
                <p:nvPr/>
              </p:nvCxnSpPr>
              <p:spPr>
                <a:xfrm>
                  <a:off x="6692059" y="3411652"/>
                  <a:ext cx="236059" cy="144178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0" name="Straight Arrow Connector 109">
                  <a:extLst>
                    <a:ext uri="{FF2B5EF4-FFF2-40B4-BE49-F238E27FC236}">
                      <a16:creationId xmlns:a16="http://schemas.microsoft.com/office/drawing/2014/main" id="{0FEF8069-489E-3B1C-5780-7D518129E863}"/>
                    </a:ext>
                  </a:extLst>
                </p:cNvPr>
                <p:cNvCxnSpPr>
                  <a:cxnSpLocks/>
                  <a:stCxn id="132" idx="6"/>
                  <a:endCxn id="127" idx="2"/>
                </p:cNvCxnSpPr>
                <p:nvPr/>
              </p:nvCxnSpPr>
              <p:spPr>
                <a:xfrm flipV="1">
                  <a:off x="6692059" y="2979116"/>
                  <a:ext cx="236059" cy="144179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1" name="Straight Arrow Connector 110">
                  <a:extLst>
                    <a:ext uri="{FF2B5EF4-FFF2-40B4-BE49-F238E27FC236}">
                      <a16:creationId xmlns:a16="http://schemas.microsoft.com/office/drawing/2014/main" id="{50F6A697-4FED-7A48-D83F-AA9BEC103F49}"/>
                    </a:ext>
                  </a:extLst>
                </p:cNvPr>
                <p:cNvCxnSpPr>
                  <a:cxnSpLocks/>
                  <a:stCxn id="133" idx="6"/>
                  <a:endCxn id="127" idx="2"/>
                </p:cNvCxnSpPr>
                <p:nvPr/>
              </p:nvCxnSpPr>
              <p:spPr>
                <a:xfrm flipV="1">
                  <a:off x="6692059" y="2979116"/>
                  <a:ext cx="236059" cy="432536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2" name="Straight Arrow Connector 111">
                  <a:extLst>
                    <a:ext uri="{FF2B5EF4-FFF2-40B4-BE49-F238E27FC236}">
                      <a16:creationId xmlns:a16="http://schemas.microsoft.com/office/drawing/2014/main" id="{C672C35F-1062-1A00-28EA-25B091A9E76F}"/>
                    </a:ext>
                  </a:extLst>
                </p:cNvPr>
                <p:cNvCxnSpPr>
                  <a:cxnSpLocks/>
                  <a:stCxn id="132" idx="6"/>
                  <a:endCxn id="125" idx="2"/>
                </p:cNvCxnSpPr>
                <p:nvPr/>
              </p:nvCxnSpPr>
              <p:spPr>
                <a:xfrm>
                  <a:off x="6692059" y="3123295"/>
                  <a:ext cx="236059" cy="432535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3" name="Straight Arrow Connector 112">
                  <a:extLst>
                    <a:ext uri="{FF2B5EF4-FFF2-40B4-BE49-F238E27FC236}">
                      <a16:creationId xmlns:a16="http://schemas.microsoft.com/office/drawing/2014/main" id="{06D9B9D8-261F-B687-24B8-86925FE2D3FC}"/>
                    </a:ext>
                  </a:extLst>
                </p:cNvPr>
                <p:cNvCxnSpPr>
                  <a:cxnSpLocks/>
                  <a:stCxn id="126" idx="6"/>
                  <a:endCxn id="123" idx="2"/>
                </p:cNvCxnSpPr>
                <p:nvPr/>
              </p:nvCxnSpPr>
              <p:spPr>
                <a:xfrm>
                  <a:off x="7108118" y="3267473"/>
                  <a:ext cx="236059" cy="153334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" name="Straight Arrow Connector 113">
                  <a:extLst>
                    <a:ext uri="{FF2B5EF4-FFF2-40B4-BE49-F238E27FC236}">
                      <a16:creationId xmlns:a16="http://schemas.microsoft.com/office/drawing/2014/main" id="{13A9D1AB-0CF5-4FAB-62D7-1A9C7138DFB3}"/>
                    </a:ext>
                  </a:extLst>
                </p:cNvPr>
                <p:cNvCxnSpPr>
                  <a:cxnSpLocks/>
                  <a:stCxn id="131" idx="6"/>
                  <a:endCxn id="125" idx="2"/>
                </p:cNvCxnSpPr>
                <p:nvPr/>
              </p:nvCxnSpPr>
              <p:spPr>
                <a:xfrm>
                  <a:off x="6692059" y="2834938"/>
                  <a:ext cx="236059" cy="720892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5" name="Straight Arrow Connector 114">
                  <a:extLst>
                    <a:ext uri="{FF2B5EF4-FFF2-40B4-BE49-F238E27FC236}">
                      <a16:creationId xmlns:a16="http://schemas.microsoft.com/office/drawing/2014/main" id="{353DBC6F-9886-A955-7072-130F8C18B030}"/>
                    </a:ext>
                  </a:extLst>
                </p:cNvPr>
                <p:cNvCxnSpPr>
                  <a:cxnSpLocks/>
                  <a:stCxn id="127" idx="6"/>
                  <a:endCxn id="124" idx="2"/>
                </p:cNvCxnSpPr>
                <p:nvPr/>
              </p:nvCxnSpPr>
              <p:spPr>
                <a:xfrm>
                  <a:off x="7108118" y="2979116"/>
                  <a:ext cx="236059" cy="153333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6" name="Straight Arrow Connector 115">
                  <a:extLst>
                    <a:ext uri="{FF2B5EF4-FFF2-40B4-BE49-F238E27FC236}">
                      <a16:creationId xmlns:a16="http://schemas.microsoft.com/office/drawing/2014/main" id="{79B52817-14B4-8A42-4C51-F641E2EB02A6}"/>
                    </a:ext>
                  </a:extLst>
                </p:cNvPr>
                <p:cNvCxnSpPr>
                  <a:cxnSpLocks/>
                  <a:stCxn id="134" idx="6"/>
                  <a:endCxn id="125" idx="2"/>
                </p:cNvCxnSpPr>
                <p:nvPr/>
              </p:nvCxnSpPr>
              <p:spPr>
                <a:xfrm flipV="1">
                  <a:off x="6692059" y="3555830"/>
                  <a:ext cx="236059" cy="144179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7" name="Straight Arrow Connector 116">
                  <a:extLst>
                    <a:ext uri="{FF2B5EF4-FFF2-40B4-BE49-F238E27FC236}">
                      <a16:creationId xmlns:a16="http://schemas.microsoft.com/office/drawing/2014/main" id="{30A3171C-997A-75F7-D5D9-4F60819B2CEF}"/>
                    </a:ext>
                  </a:extLst>
                </p:cNvPr>
                <p:cNvCxnSpPr>
                  <a:cxnSpLocks/>
                  <a:stCxn id="134" idx="6"/>
                  <a:endCxn id="126" idx="2"/>
                </p:cNvCxnSpPr>
                <p:nvPr/>
              </p:nvCxnSpPr>
              <p:spPr>
                <a:xfrm flipV="1">
                  <a:off x="6692059" y="3267473"/>
                  <a:ext cx="236059" cy="432536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8" name="Straight Arrow Connector 117">
                  <a:extLst>
                    <a:ext uri="{FF2B5EF4-FFF2-40B4-BE49-F238E27FC236}">
                      <a16:creationId xmlns:a16="http://schemas.microsoft.com/office/drawing/2014/main" id="{4546C0B3-D8DD-721D-4095-3F49BEE94BBC}"/>
                    </a:ext>
                  </a:extLst>
                </p:cNvPr>
                <p:cNvCxnSpPr>
                  <a:cxnSpLocks/>
                  <a:stCxn id="133" idx="6"/>
                  <a:endCxn id="126" idx="2"/>
                </p:cNvCxnSpPr>
                <p:nvPr/>
              </p:nvCxnSpPr>
              <p:spPr>
                <a:xfrm flipV="1">
                  <a:off x="6692059" y="3267473"/>
                  <a:ext cx="236059" cy="144179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0155BF12-731B-BB8F-1876-A21C229712A3}"/>
                  </a:ext>
                </a:extLst>
              </p:cNvPr>
              <p:cNvSpPr txBox="1"/>
              <p:nvPr/>
            </p:nvSpPr>
            <p:spPr>
              <a:xfrm>
                <a:off x="6030990" y="2453531"/>
                <a:ext cx="805029" cy="369332"/>
              </a:xfrm>
              <a:prstGeom prst="rect">
                <a:avLst/>
              </a:prstGeom>
              <a:noFill/>
              <a:ln w="25400"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CH" b="1" dirty="0"/>
                  <a:t>Model</a:t>
                </a:r>
                <a:endParaRPr lang="en-CH" dirty="0"/>
              </a:p>
            </p:txBody>
          </p:sp>
        </p:grpSp>
      </p:grpSp>
      <p:sp>
        <p:nvSpPr>
          <p:cNvPr id="139" name="Title 1">
            <a:extLst>
              <a:ext uri="{FF2B5EF4-FFF2-40B4-BE49-F238E27FC236}">
                <a16:creationId xmlns:a16="http://schemas.microsoft.com/office/drawing/2014/main" id="{7F85D10D-2AF8-8D00-9FCB-DDCF56D865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1224" y="482657"/>
            <a:ext cx="8361815" cy="653385"/>
          </a:xfrm>
        </p:spPr>
        <p:txBody>
          <a:bodyPr/>
          <a:lstStyle/>
          <a:p>
            <a:r>
              <a:rPr lang="en-US" dirty="0" err="1"/>
              <a:t>PiNNs</a:t>
            </a:r>
            <a:r>
              <a:rPr lang="en-US" dirty="0"/>
              <a:t> for supervised learning</a:t>
            </a:r>
          </a:p>
        </p:txBody>
      </p:sp>
      <p:sp>
        <p:nvSpPr>
          <p:cNvPr id="140" name="Content Placeholder 3">
            <a:extLst>
              <a:ext uri="{FF2B5EF4-FFF2-40B4-BE49-F238E27FC236}">
                <a16:creationId xmlns:a16="http://schemas.microsoft.com/office/drawing/2014/main" id="{D7C69C0D-8DA2-37A3-8238-CCB6C3CC1360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594049" y="185323"/>
            <a:ext cx="4906027" cy="392113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Physics-inspired NNs (</a:t>
            </a:r>
            <a:r>
              <a:rPr lang="en-US" dirty="0" err="1"/>
              <a:t>PiNNs</a:t>
            </a:r>
            <a:r>
              <a:rPr lang="en-US" dirty="0"/>
              <a:t>)</a:t>
            </a:r>
          </a:p>
        </p:txBody>
      </p:sp>
      <p:pic>
        <p:nvPicPr>
          <p:cNvPr id="141" name="Picture 140">
            <a:extLst>
              <a:ext uri="{FF2B5EF4-FFF2-40B4-BE49-F238E27FC236}">
                <a16:creationId xmlns:a16="http://schemas.microsoft.com/office/drawing/2014/main" id="{92221FC1-1F80-AE35-ED27-2AAC6497034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84746" y="1317184"/>
            <a:ext cx="1485900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0119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Picture 100">
            <a:extLst>
              <a:ext uri="{FF2B5EF4-FFF2-40B4-BE49-F238E27FC236}">
                <a16:creationId xmlns:a16="http://schemas.microsoft.com/office/drawing/2014/main" id="{8D58358A-E23E-5978-E058-D482E68052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8382" y="3580783"/>
            <a:ext cx="1752600" cy="2667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A35A2C-F8D7-DDED-E56E-0EC9F2E6D16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Given a dataset</a:t>
            </a:r>
          </a:p>
          <a:p>
            <a:r>
              <a:rPr lang="en-US" b="1" dirty="0"/>
              <a:t>Main idea</a:t>
            </a:r>
            <a:r>
              <a:rPr lang="en-US" dirty="0"/>
              <a:t>: Modified </a:t>
            </a:r>
            <a:r>
              <a:rPr lang="en-US" b="1" dirty="0"/>
              <a:t>loss function</a:t>
            </a:r>
            <a:r>
              <a:rPr lang="en-US" dirty="0"/>
              <a:t> to </a:t>
            </a:r>
            <a:r>
              <a:rPr lang="en-US" b="1" dirty="0"/>
              <a:t>steer</a:t>
            </a:r>
            <a:r>
              <a:rPr lang="en-US" dirty="0"/>
              <a:t> the NN towards expected solutions</a:t>
            </a:r>
            <a:endParaRPr lang="en-US" b="1" dirty="0"/>
          </a:p>
          <a:p>
            <a:pPr lvl="1"/>
            <a:r>
              <a:rPr lang="en-US" dirty="0"/>
              <a:t>Boundary conditions</a:t>
            </a:r>
          </a:p>
          <a:p>
            <a:pPr lvl="1"/>
            <a:r>
              <a:rPr lang="en-US" dirty="0"/>
              <a:t>Physical laws (energy/mass conservation, …)</a:t>
            </a:r>
          </a:p>
          <a:p>
            <a:r>
              <a:rPr lang="en-US" dirty="0"/>
              <a:t>Can </a:t>
            </a:r>
            <a:r>
              <a:rPr lang="en-US" b="1" dirty="0"/>
              <a:t>augment the NN’s output</a:t>
            </a:r>
          </a:p>
          <a:p>
            <a:endParaRPr lang="en-US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0A23232-1BEA-EDC7-A57C-73FE788901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2739" y="4975133"/>
            <a:ext cx="711200" cy="2667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A2CADCA-39AD-1422-9AF0-BBDD48415A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7791" y="4975133"/>
            <a:ext cx="698500" cy="266700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B1B7BE54-16F5-27CD-B992-7975EEFBF759}"/>
              </a:ext>
            </a:extLst>
          </p:cNvPr>
          <p:cNvGrpSpPr/>
          <p:nvPr/>
        </p:nvGrpSpPr>
        <p:grpSpPr>
          <a:xfrm>
            <a:off x="3327071" y="4585947"/>
            <a:ext cx="1428177" cy="1045071"/>
            <a:chOff x="6096000" y="2744938"/>
            <a:chExt cx="1428177" cy="1045071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416B077C-8DCA-3B4D-DFB7-386C6ABDA478}"/>
                </a:ext>
              </a:extLst>
            </p:cNvPr>
            <p:cNvGrpSpPr/>
            <p:nvPr/>
          </p:nvGrpSpPr>
          <p:grpSpPr>
            <a:xfrm>
              <a:off x="6096000" y="2744938"/>
              <a:ext cx="1428177" cy="1045071"/>
              <a:chOff x="6096000" y="2744938"/>
              <a:chExt cx="1428177" cy="1045071"/>
            </a:xfrm>
          </p:grpSpPr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F204CE88-DF34-9A3F-A2FB-56C562D386FF}"/>
                  </a:ext>
                </a:extLst>
              </p:cNvPr>
              <p:cNvGrpSpPr/>
              <p:nvPr/>
            </p:nvGrpSpPr>
            <p:grpSpPr>
              <a:xfrm>
                <a:off x="6512059" y="2744938"/>
                <a:ext cx="180000" cy="1045071"/>
                <a:chOff x="6512059" y="2744938"/>
                <a:chExt cx="180000" cy="1045071"/>
              </a:xfrm>
            </p:grpSpPr>
            <p:sp>
              <p:nvSpPr>
                <p:cNvPr id="63" name="Oval 62">
                  <a:extLst>
                    <a:ext uri="{FF2B5EF4-FFF2-40B4-BE49-F238E27FC236}">
                      <a16:creationId xmlns:a16="http://schemas.microsoft.com/office/drawing/2014/main" id="{36CA2238-4265-510C-80B3-140E00525DBD}"/>
                    </a:ext>
                  </a:extLst>
                </p:cNvPr>
                <p:cNvSpPr/>
                <p:nvPr/>
              </p:nvSpPr>
              <p:spPr>
                <a:xfrm>
                  <a:off x="6512059" y="2744938"/>
                  <a:ext cx="180000" cy="180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" name="Oval 63">
                  <a:extLst>
                    <a:ext uri="{FF2B5EF4-FFF2-40B4-BE49-F238E27FC236}">
                      <a16:creationId xmlns:a16="http://schemas.microsoft.com/office/drawing/2014/main" id="{C4D874F6-F914-B725-4181-BD0CF48A367D}"/>
                    </a:ext>
                  </a:extLst>
                </p:cNvPr>
                <p:cNvSpPr/>
                <p:nvPr/>
              </p:nvSpPr>
              <p:spPr>
                <a:xfrm>
                  <a:off x="6512059" y="3033295"/>
                  <a:ext cx="180000" cy="180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" name="Oval 64">
                  <a:extLst>
                    <a:ext uri="{FF2B5EF4-FFF2-40B4-BE49-F238E27FC236}">
                      <a16:creationId xmlns:a16="http://schemas.microsoft.com/office/drawing/2014/main" id="{F33B0591-066C-56D4-1323-A203E4C5D6A0}"/>
                    </a:ext>
                  </a:extLst>
                </p:cNvPr>
                <p:cNvSpPr/>
                <p:nvPr/>
              </p:nvSpPr>
              <p:spPr>
                <a:xfrm>
                  <a:off x="6512059" y="3321652"/>
                  <a:ext cx="180000" cy="180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" name="Oval 65">
                  <a:extLst>
                    <a:ext uri="{FF2B5EF4-FFF2-40B4-BE49-F238E27FC236}">
                      <a16:creationId xmlns:a16="http://schemas.microsoft.com/office/drawing/2014/main" id="{36C4282F-F831-391B-3333-23F14DF656F6}"/>
                    </a:ext>
                  </a:extLst>
                </p:cNvPr>
                <p:cNvSpPr/>
                <p:nvPr/>
              </p:nvSpPr>
              <p:spPr>
                <a:xfrm>
                  <a:off x="6512059" y="3610009"/>
                  <a:ext cx="180000" cy="180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BCE1BFC1-2C64-CE90-8F3F-08BCF95CFD3C}"/>
                  </a:ext>
                </a:extLst>
              </p:cNvPr>
              <p:cNvGrpSpPr/>
              <p:nvPr/>
            </p:nvGrpSpPr>
            <p:grpSpPr>
              <a:xfrm>
                <a:off x="6096000" y="2889116"/>
                <a:ext cx="180000" cy="756714"/>
                <a:chOff x="6096000" y="2909455"/>
                <a:chExt cx="180000" cy="756714"/>
              </a:xfrm>
            </p:grpSpPr>
            <p:sp>
              <p:nvSpPr>
                <p:cNvPr id="60" name="Oval 59">
                  <a:extLst>
                    <a:ext uri="{FF2B5EF4-FFF2-40B4-BE49-F238E27FC236}">
                      <a16:creationId xmlns:a16="http://schemas.microsoft.com/office/drawing/2014/main" id="{7B2563D6-6A4A-C24C-F83D-484B5D5B6688}"/>
                    </a:ext>
                  </a:extLst>
                </p:cNvPr>
                <p:cNvSpPr/>
                <p:nvPr/>
              </p:nvSpPr>
              <p:spPr>
                <a:xfrm>
                  <a:off x="6096000" y="3486169"/>
                  <a:ext cx="180000" cy="180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" name="Oval 60">
                  <a:extLst>
                    <a:ext uri="{FF2B5EF4-FFF2-40B4-BE49-F238E27FC236}">
                      <a16:creationId xmlns:a16="http://schemas.microsoft.com/office/drawing/2014/main" id="{8393D229-5BFE-DECB-0ED6-13382E80F819}"/>
                    </a:ext>
                  </a:extLst>
                </p:cNvPr>
                <p:cNvSpPr/>
                <p:nvPr/>
              </p:nvSpPr>
              <p:spPr>
                <a:xfrm>
                  <a:off x="6096000" y="3197812"/>
                  <a:ext cx="180000" cy="180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" name="Oval 61">
                  <a:extLst>
                    <a:ext uri="{FF2B5EF4-FFF2-40B4-BE49-F238E27FC236}">
                      <a16:creationId xmlns:a16="http://schemas.microsoft.com/office/drawing/2014/main" id="{EF939E98-EA7B-83F7-49D3-D55CE1B40D87}"/>
                    </a:ext>
                  </a:extLst>
                </p:cNvPr>
                <p:cNvSpPr/>
                <p:nvPr/>
              </p:nvSpPr>
              <p:spPr>
                <a:xfrm>
                  <a:off x="6096000" y="2909455"/>
                  <a:ext cx="180000" cy="180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31ED0202-D388-8827-985C-6BF456E325AB}"/>
                  </a:ext>
                </a:extLst>
              </p:cNvPr>
              <p:cNvGrpSpPr/>
              <p:nvPr/>
            </p:nvGrpSpPr>
            <p:grpSpPr>
              <a:xfrm>
                <a:off x="6928118" y="2889116"/>
                <a:ext cx="180000" cy="756714"/>
                <a:chOff x="6512059" y="4763437"/>
                <a:chExt cx="180000" cy="756714"/>
              </a:xfrm>
            </p:grpSpPr>
            <p:sp>
              <p:nvSpPr>
                <p:cNvPr id="57" name="Oval 56">
                  <a:extLst>
                    <a:ext uri="{FF2B5EF4-FFF2-40B4-BE49-F238E27FC236}">
                      <a16:creationId xmlns:a16="http://schemas.microsoft.com/office/drawing/2014/main" id="{573B4D99-462F-A439-5337-FFE0844E162C}"/>
                    </a:ext>
                  </a:extLst>
                </p:cNvPr>
                <p:cNvSpPr/>
                <p:nvPr/>
              </p:nvSpPr>
              <p:spPr>
                <a:xfrm>
                  <a:off x="6512059" y="5340151"/>
                  <a:ext cx="180000" cy="180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" name="Oval 57">
                  <a:extLst>
                    <a:ext uri="{FF2B5EF4-FFF2-40B4-BE49-F238E27FC236}">
                      <a16:creationId xmlns:a16="http://schemas.microsoft.com/office/drawing/2014/main" id="{75183469-3849-DCCE-D5CA-36DF678D7226}"/>
                    </a:ext>
                  </a:extLst>
                </p:cNvPr>
                <p:cNvSpPr/>
                <p:nvPr/>
              </p:nvSpPr>
              <p:spPr>
                <a:xfrm>
                  <a:off x="6512059" y="5051794"/>
                  <a:ext cx="180000" cy="180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" name="Oval 58">
                  <a:extLst>
                    <a:ext uri="{FF2B5EF4-FFF2-40B4-BE49-F238E27FC236}">
                      <a16:creationId xmlns:a16="http://schemas.microsoft.com/office/drawing/2014/main" id="{B7A34938-1921-B8F8-6923-831E44FC60FF}"/>
                    </a:ext>
                  </a:extLst>
                </p:cNvPr>
                <p:cNvSpPr/>
                <p:nvPr/>
              </p:nvSpPr>
              <p:spPr>
                <a:xfrm>
                  <a:off x="6512059" y="4763437"/>
                  <a:ext cx="180000" cy="180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A244CB10-71F2-E6B8-F90F-245FBCB7BEE4}"/>
                  </a:ext>
                </a:extLst>
              </p:cNvPr>
              <p:cNvGrpSpPr/>
              <p:nvPr/>
            </p:nvGrpSpPr>
            <p:grpSpPr>
              <a:xfrm>
                <a:off x="7344177" y="3042449"/>
                <a:ext cx="180000" cy="468358"/>
                <a:chOff x="6512059" y="5628508"/>
                <a:chExt cx="180000" cy="468358"/>
              </a:xfrm>
            </p:grpSpPr>
            <p:sp>
              <p:nvSpPr>
                <p:cNvPr id="55" name="Oval 54">
                  <a:extLst>
                    <a:ext uri="{FF2B5EF4-FFF2-40B4-BE49-F238E27FC236}">
                      <a16:creationId xmlns:a16="http://schemas.microsoft.com/office/drawing/2014/main" id="{D6A8AA15-DF91-3690-2211-0A00E1D50B33}"/>
                    </a:ext>
                  </a:extLst>
                </p:cNvPr>
                <p:cNvSpPr/>
                <p:nvPr/>
              </p:nvSpPr>
              <p:spPr>
                <a:xfrm>
                  <a:off x="6512059" y="5916866"/>
                  <a:ext cx="180000" cy="180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" name="Oval 55">
                  <a:extLst>
                    <a:ext uri="{FF2B5EF4-FFF2-40B4-BE49-F238E27FC236}">
                      <a16:creationId xmlns:a16="http://schemas.microsoft.com/office/drawing/2014/main" id="{CB3153B9-0AF0-4214-629C-40D571AFCCD9}"/>
                    </a:ext>
                  </a:extLst>
                </p:cNvPr>
                <p:cNvSpPr/>
                <p:nvPr/>
              </p:nvSpPr>
              <p:spPr>
                <a:xfrm>
                  <a:off x="6512059" y="5628508"/>
                  <a:ext cx="180000" cy="180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4D93193A-CA24-7CF8-6229-AB3254992CA2}"/>
                </a:ext>
              </a:extLst>
            </p:cNvPr>
            <p:cNvCxnSpPr>
              <a:stCxn id="62" idx="6"/>
              <a:endCxn id="63" idx="2"/>
            </p:cNvCxnSpPr>
            <p:nvPr/>
          </p:nvCxnSpPr>
          <p:spPr>
            <a:xfrm flipV="1">
              <a:off x="6276000" y="2834938"/>
              <a:ext cx="236059" cy="144178"/>
            </a:xfrm>
            <a:prstGeom prst="straightConnector1">
              <a:avLst/>
            </a:prstGeom>
            <a:ln>
              <a:solidFill>
                <a:srgbClr val="C00000"/>
              </a:solidFill>
              <a:headEnd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02087280-ECB8-69C2-F97C-749001C77F7A}"/>
                </a:ext>
              </a:extLst>
            </p:cNvPr>
            <p:cNvCxnSpPr>
              <a:cxnSpLocks/>
              <a:stCxn id="61" idx="6"/>
              <a:endCxn id="63" idx="2"/>
            </p:cNvCxnSpPr>
            <p:nvPr/>
          </p:nvCxnSpPr>
          <p:spPr>
            <a:xfrm flipV="1">
              <a:off x="6276000" y="2834938"/>
              <a:ext cx="236059" cy="432535"/>
            </a:xfrm>
            <a:prstGeom prst="straightConnector1">
              <a:avLst/>
            </a:prstGeom>
            <a:ln>
              <a:solidFill>
                <a:srgbClr val="C00000"/>
              </a:solidFill>
              <a:headEnd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FDCC7165-6121-1E10-C5A7-7D73996E8DBE}"/>
                </a:ext>
              </a:extLst>
            </p:cNvPr>
            <p:cNvCxnSpPr>
              <a:cxnSpLocks/>
              <a:stCxn id="60" idx="6"/>
              <a:endCxn id="64" idx="2"/>
            </p:cNvCxnSpPr>
            <p:nvPr/>
          </p:nvCxnSpPr>
          <p:spPr>
            <a:xfrm flipV="1">
              <a:off x="6276000" y="3123295"/>
              <a:ext cx="236059" cy="432535"/>
            </a:xfrm>
            <a:prstGeom prst="straightConnector1">
              <a:avLst/>
            </a:prstGeom>
            <a:ln>
              <a:solidFill>
                <a:srgbClr val="C00000"/>
              </a:solidFill>
              <a:headEnd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634A8D96-F3E1-C7B9-45A6-23A16A7D6D84}"/>
                </a:ext>
              </a:extLst>
            </p:cNvPr>
            <p:cNvCxnSpPr>
              <a:cxnSpLocks/>
              <a:stCxn id="61" idx="6"/>
              <a:endCxn id="66" idx="2"/>
            </p:cNvCxnSpPr>
            <p:nvPr/>
          </p:nvCxnSpPr>
          <p:spPr>
            <a:xfrm>
              <a:off x="6276000" y="3267473"/>
              <a:ext cx="236059" cy="432536"/>
            </a:xfrm>
            <a:prstGeom prst="straightConnector1">
              <a:avLst/>
            </a:prstGeom>
            <a:ln>
              <a:solidFill>
                <a:srgbClr val="C00000"/>
              </a:solidFill>
              <a:headEnd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94E61377-E8FE-2A45-FCF6-D0A25BAE687D}"/>
                </a:ext>
              </a:extLst>
            </p:cNvPr>
            <p:cNvCxnSpPr>
              <a:cxnSpLocks/>
              <a:stCxn id="61" idx="6"/>
              <a:endCxn id="65" idx="2"/>
            </p:cNvCxnSpPr>
            <p:nvPr/>
          </p:nvCxnSpPr>
          <p:spPr>
            <a:xfrm>
              <a:off x="6276000" y="3267473"/>
              <a:ext cx="236059" cy="144179"/>
            </a:xfrm>
            <a:prstGeom prst="straightConnector1">
              <a:avLst/>
            </a:prstGeom>
            <a:ln>
              <a:solidFill>
                <a:srgbClr val="C00000"/>
              </a:solidFill>
              <a:headEnd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336106CC-D7FB-FC1C-59B0-CA649A5D8B06}"/>
                </a:ext>
              </a:extLst>
            </p:cNvPr>
            <p:cNvCxnSpPr>
              <a:cxnSpLocks/>
              <a:stCxn id="62" idx="6"/>
              <a:endCxn id="66" idx="2"/>
            </p:cNvCxnSpPr>
            <p:nvPr/>
          </p:nvCxnSpPr>
          <p:spPr>
            <a:xfrm>
              <a:off x="6276000" y="2979116"/>
              <a:ext cx="236059" cy="720893"/>
            </a:xfrm>
            <a:prstGeom prst="straightConnector1">
              <a:avLst/>
            </a:prstGeom>
            <a:ln>
              <a:solidFill>
                <a:srgbClr val="C00000"/>
              </a:solidFill>
              <a:headEnd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685F77CE-9A2B-D0A5-DFAB-4DA937BEB052}"/>
                </a:ext>
              </a:extLst>
            </p:cNvPr>
            <p:cNvCxnSpPr>
              <a:cxnSpLocks/>
              <a:stCxn id="62" idx="6"/>
              <a:endCxn id="65" idx="2"/>
            </p:cNvCxnSpPr>
            <p:nvPr/>
          </p:nvCxnSpPr>
          <p:spPr>
            <a:xfrm>
              <a:off x="6276000" y="2979116"/>
              <a:ext cx="236059" cy="432536"/>
            </a:xfrm>
            <a:prstGeom prst="straightConnector1">
              <a:avLst/>
            </a:prstGeom>
            <a:ln>
              <a:solidFill>
                <a:srgbClr val="C00000"/>
              </a:solidFill>
              <a:headEnd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FD00A90F-044B-137F-E791-A29CDD733971}"/>
                </a:ext>
              </a:extLst>
            </p:cNvPr>
            <p:cNvCxnSpPr>
              <a:cxnSpLocks/>
              <a:stCxn id="62" idx="6"/>
              <a:endCxn id="64" idx="2"/>
            </p:cNvCxnSpPr>
            <p:nvPr/>
          </p:nvCxnSpPr>
          <p:spPr>
            <a:xfrm>
              <a:off x="6276000" y="2979116"/>
              <a:ext cx="236059" cy="144179"/>
            </a:xfrm>
            <a:prstGeom prst="straightConnector1">
              <a:avLst/>
            </a:prstGeom>
            <a:ln>
              <a:solidFill>
                <a:srgbClr val="C00000"/>
              </a:solidFill>
              <a:headEnd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BC6ADA99-D15F-DB85-5183-4BE6F7E67A41}"/>
                </a:ext>
              </a:extLst>
            </p:cNvPr>
            <p:cNvCxnSpPr>
              <a:cxnSpLocks/>
              <a:stCxn id="58" idx="6"/>
              <a:endCxn id="56" idx="2"/>
            </p:cNvCxnSpPr>
            <p:nvPr/>
          </p:nvCxnSpPr>
          <p:spPr>
            <a:xfrm flipV="1">
              <a:off x="7108118" y="3132449"/>
              <a:ext cx="236059" cy="135024"/>
            </a:xfrm>
            <a:prstGeom prst="straightConnector1">
              <a:avLst/>
            </a:prstGeom>
            <a:ln>
              <a:solidFill>
                <a:srgbClr val="C00000"/>
              </a:solidFill>
              <a:headEnd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BEF3CD8F-F7CF-A978-DE4F-0AD3C56348DE}"/>
                </a:ext>
              </a:extLst>
            </p:cNvPr>
            <p:cNvCxnSpPr>
              <a:cxnSpLocks/>
              <a:stCxn id="57" idx="6"/>
              <a:endCxn id="55" idx="2"/>
            </p:cNvCxnSpPr>
            <p:nvPr/>
          </p:nvCxnSpPr>
          <p:spPr>
            <a:xfrm flipV="1">
              <a:off x="7108118" y="3420807"/>
              <a:ext cx="236059" cy="135023"/>
            </a:xfrm>
            <a:prstGeom prst="straightConnector1">
              <a:avLst/>
            </a:prstGeom>
            <a:ln>
              <a:solidFill>
                <a:srgbClr val="C00000"/>
              </a:solidFill>
              <a:headEnd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D43639BB-545C-A781-02F5-5A1F9DC88561}"/>
                </a:ext>
              </a:extLst>
            </p:cNvPr>
            <p:cNvCxnSpPr>
              <a:cxnSpLocks/>
              <a:stCxn id="61" idx="6"/>
              <a:endCxn id="64" idx="2"/>
            </p:cNvCxnSpPr>
            <p:nvPr/>
          </p:nvCxnSpPr>
          <p:spPr>
            <a:xfrm flipV="1">
              <a:off x="6276000" y="3123295"/>
              <a:ext cx="236059" cy="144178"/>
            </a:xfrm>
            <a:prstGeom prst="straightConnector1">
              <a:avLst/>
            </a:prstGeom>
            <a:ln>
              <a:solidFill>
                <a:srgbClr val="C00000"/>
              </a:solidFill>
              <a:headEnd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4ABD7033-D59F-A1BA-5420-3934D4CEC406}"/>
                </a:ext>
              </a:extLst>
            </p:cNvPr>
            <p:cNvCxnSpPr>
              <a:cxnSpLocks/>
              <a:stCxn id="64" idx="6"/>
              <a:endCxn id="58" idx="2"/>
            </p:cNvCxnSpPr>
            <p:nvPr/>
          </p:nvCxnSpPr>
          <p:spPr>
            <a:xfrm>
              <a:off x="6692059" y="3123295"/>
              <a:ext cx="236059" cy="144178"/>
            </a:xfrm>
            <a:prstGeom prst="straightConnector1">
              <a:avLst/>
            </a:prstGeom>
            <a:ln>
              <a:solidFill>
                <a:srgbClr val="C00000"/>
              </a:solidFill>
              <a:headEnd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1AF1791C-7B81-6AD8-845E-79E637686039}"/>
                </a:ext>
              </a:extLst>
            </p:cNvPr>
            <p:cNvCxnSpPr>
              <a:cxnSpLocks/>
              <a:stCxn id="63" idx="6"/>
              <a:endCxn id="58" idx="2"/>
            </p:cNvCxnSpPr>
            <p:nvPr/>
          </p:nvCxnSpPr>
          <p:spPr>
            <a:xfrm>
              <a:off x="6692059" y="2834938"/>
              <a:ext cx="236059" cy="432535"/>
            </a:xfrm>
            <a:prstGeom prst="straightConnector1">
              <a:avLst/>
            </a:prstGeom>
            <a:ln>
              <a:solidFill>
                <a:srgbClr val="C00000"/>
              </a:solidFill>
              <a:headEnd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EC23DE3C-0334-655C-CE14-C12D8E66F195}"/>
                </a:ext>
              </a:extLst>
            </p:cNvPr>
            <p:cNvCxnSpPr>
              <a:cxnSpLocks/>
              <a:stCxn id="63" idx="6"/>
              <a:endCxn id="59" idx="2"/>
            </p:cNvCxnSpPr>
            <p:nvPr/>
          </p:nvCxnSpPr>
          <p:spPr>
            <a:xfrm>
              <a:off x="6692059" y="2834938"/>
              <a:ext cx="236059" cy="144178"/>
            </a:xfrm>
            <a:prstGeom prst="straightConnector1">
              <a:avLst/>
            </a:prstGeom>
            <a:ln>
              <a:solidFill>
                <a:srgbClr val="C00000"/>
              </a:solidFill>
              <a:headEnd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60901B63-1F33-9421-CD62-F9CAD022FB57}"/>
                </a:ext>
              </a:extLst>
            </p:cNvPr>
            <p:cNvCxnSpPr>
              <a:cxnSpLocks/>
              <a:stCxn id="60" idx="6"/>
              <a:endCxn id="66" idx="2"/>
            </p:cNvCxnSpPr>
            <p:nvPr/>
          </p:nvCxnSpPr>
          <p:spPr>
            <a:xfrm>
              <a:off x="6276000" y="3555830"/>
              <a:ext cx="236059" cy="144179"/>
            </a:xfrm>
            <a:prstGeom prst="straightConnector1">
              <a:avLst/>
            </a:prstGeom>
            <a:ln>
              <a:solidFill>
                <a:srgbClr val="C00000"/>
              </a:solidFill>
              <a:headEnd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A5E7E338-C5D8-6636-BA24-AFA37D33237D}"/>
                </a:ext>
              </a:extLst>
            </p:cNvPr>
            <p:cNvCxnSpPr>
              <a:cxnSpLocks/>
              <a:stCxn id="60" idx="6"/>
              <a:endCxn id="65" idx="2"/>
            </p:cNvCxnSpPr>
            <p:nvPr/>
          </p:nvCxnSpPr>
          <p:spPr>
            <a:xfrm flipV="1">
              <a:off x="6276000" y="3411652"/>
              <a:ext cx="236059" cy="144178"/>
            </a:xfrm>
            <a:prstGeom prst="straightConnector1">
              <a:avLst/>
            </a:prstGeom>
            <a:ln>
              <a:solidFill>
                <a:srgbClr val="C00000"/>
              </a:solidFill>
              <a:headEnd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786B8634-B60C-FF43-C27A-38EE75A9E1F0}"/>
                </a:ext>
              </a:extLst>
            </p:cNvPr>
            <p:cNvCxnSpPr>
              <a:cxnSpLocks/>
              <a:stCxn id="59" idx="6"/>
              <a:endCxn id="55" idx="2"/>
            </p:cNvCxnSpPr>
            <p:nvPr/>
          </p:nvCxnSpPr>
          <p:spPr>
            <a:xfrm>
              <a:off x="7108118" y="2979116"/>
              <a:ext cx="236059" cy="441691"/>
            </a:xfrm>
            <a:prstGeom prst="straightConnector1">
              <a:avLst/>
            </a:prstGeom>
            <a:ln>
              <a:solidFill>
                <a:srgbClr val="C00000"/>
              </a:solidFill>
              <a:headEnd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295427A3-3958-C6AD-C2C0-6840CF709B6C}"/>
                </a:ext>
              </a:extLst>
            </p:cNvPr>
            <p:cNvCxnSpPr>
              <a:cxnSpLocks/>
              <a:stCxn id="57" idx="6"/>
              <a:endCxn id="56" idx="2"/>
            </p:cNvCxnSpPr>
            <p:nvPr/>
          </p:nvCxnSpPr>
          <p:spPr>
            <a:xfrm flipV="1">
              <a:off x="7108118" y="3132449"/>
              <a:ext cx="236059" cy="423381"/>
            </a:xfrm>
            <a:prstGeom prst="straightConnector1">
              <a:avLst/>
            </a:prstGeom>
            <a:ln>
              <a:solidFill>
                <a:srgbClr val="C00000"/>
              </a:solidFill>
              <a:headEnd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B901067F-AD05-7C63-E52B-4B01BE8F19E0}"/>
                </a:ext>
              </a:extLst>
            </p:cNvPr>
            <p:cNvCxnSpPr>
              <a:cxnSpLocks/>
              <a:stCxn id="60" idx="6"/>
              <a:endCxn id="63" idx="2"/>
            </p:cNvCxnSpPr>
            <p:nvPr/>
          </p:nvCxnSpPr>
          <p:spPr>
            <a:xfrm flipV="1">
              <a:off x="6276000" y="2834938"/>
              <a:ext cx="236059" cy="720892"/>
            </a:xfrm>
            <a:prstGeom prst="straightConnector1">
              <a:avLst/>
            </a:prstGeom>
            <a:ln>
              <a:solidFill>
                <a:srgbClr val="C00000"/>
              </a:solidFill>
              <a:headEnd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47D2848F-279F-54F8-1641-8B607CCE93EE}"/>
                </a:ext>
              </a:extLst>
            </p:cNvPr>
            <p:cNvCxnSpPr>
              <a:cxnSpLocks/>
              <a:stCxn id="66" idx="6"/>
              <a:endCxn id="59" idx="2"/>
            </p:cNvCxnSpPr>
            <p:nvPr/>
          </p:nvCxnSpPr>
          <p:spPr>
            <a:xfrm flipV="1">
              <a:off x="6692059" y="2979116"/>
              <a:ext cx="236059" cy="720893"/>
            </a:xfrm>
            <a:prstGeom prst="straightConnector1">
              <a:avLst/>
            </a:prstGeom>
            <a:ln>
              <a:solidFill>
                <a:srgbClr val="C00000"/>
              </a:solidFill>
              <a:headEnd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4C0653E9-FE2A-F472-0A5B-ACD5ABC8BC68}"/>
                </a:ext>
              </a:extLst>
            </p:cNvPr>
            <p:cNvCxnSpPr>
              <a:cxnSpLocks/>
              <a:stCxn id="65" idx="6"/>
              <a:endCxn id="57" idx="2"/>
            </p:cNvCxnSpPr>
            <p:nvPr/>
          </p:nvCxnSpPr>
          <p:spPr>
            <a:xfrm>
              <a:off x="6692059" y="3411652"/>
              <a:ext cx="236059" cy="144178"/>
            </a:xfrm>
            <a:prstGeom prst="straightConnector1">
              <a:avLst/>
            </a:prstGeom>
            <a:ln>
              <a:solidFill>
                <a:srgbClr val="C00000"/>
              </a:solidFill>
              <a:headEnd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691575B5-F3A4-8F01-5978-02477E180DC3}"/>
                </a:ext>
              </a:extLst>
            </p:cNvPr>
            <p:cNvCxnSpPr>
              <a:cxnSpLocks/>
              <a:stCxn id="64" idx="6"/>
              <a:endCxn id="59" idx="2"/>
            </p:cNvCxnSpPr>
            <p:nvPr/>
          </p:nvCxnSpPr>
          <p:spPr>
            <a:xfrm flipV="1">
              <a:off x="6692059" y="2979116"/>
              <a:ext cx="236059" cy="144179"/>
            </a:xfrm>
            <a:prstGeom prst="straightConnector1">
              <a:avLst/>
            </a:prstGeom>
            <a:ln>
              <a:solidFill>
                <a:srgbClr val="C00000"/>
              </a:solidFill>
              <a:headEnd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CBFBD385-C700-DAB9-370D-CB92D6D8E375}"/>
                </a:ext>
              </a:extLst>
            </p:cNvPr>
            <p:cNvCxnSpPr>
              <a:cxnSpLocks/>
              <a:stCxn id="65" idx="6"/>
              <a:endCxn id="59" idx="2"/>
            </p:cNvCxnSpPr>
            <p:nvPr/>
          </p:nvCxnSpPr>
          <p:spPr>
            <a:xfrm flipV="1">
              <a:off x="6692059" y="2979116"/>
              <a:ext cx="236059" cy="432536"/>
            </a:xfrm>
            <a:prstGeom prst="straightConnector1">
              <a:avLst/>
            </a:prstGeom>
            <a:ln>
              <a:solidFill>
                <a:srgbClr val="C00000"/>
              </a:solidFill>
              <a:headEnd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217AF35A-0EEB-5E67-A9F4-ED2517D8A8D8}"/>
                </a:ext>
              </a:extLst>
            </p:cNvPr>
            <p:cNvCxnSpPr>
              <a:cxnSpLocks/>
              <a:stCxn id="64" idx="6"/>
              <a:endCxn id="57" idx="2"/>
            </p:cNvCxnSpPr>
            <p:nvPr/>
          </p:nvCxnSpPr>
          <p:spPr>
            <a:xfrm>
              <a:off x="6692059" y="3123295"/>
              <a:ext cx="236059" cy="432535"/>
            </a:xfrm>
            <a:prstGeom prst="straightConnector1">
              <a:avLst/>
            </a:prstGeom>
            <a:ln>
              <a:solidFill>
                <a:srgbClr val="C00000"/>
              </a:solidFill>
              <a:headEnd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74DAD4F7-15D7-2545-A9AC-FB48A41811AE}"/>
                </a:ext>
              </a:extLst>
            </p:cNvPr>
            <p:cNvCxnSpPr>
              <a:cxnSpLocks/>
              <a:stCxn id="58" idx="6"/>
              <a:endCxn id="55" idx="2"/>
            </p:cNvCxnSpPr>
            <p:nvPr/>
          </p:nvCxnSpPr>
          <p:spPr>
            <a:xfrm>
              <a:off x="7108118" y="3267473"/>
              <a:ext cx="236059" cy="153334"/>
            </a:xfrm>
            <a:prstGeom prst="straightConnector1">
              <a:avLst/>
            </a:prstGeom>
            <a:ln>
              <a:solidFill>
                <a:srgbClr val="C00000"/>
              </a:solidFill>
              <a:headEnd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273868BD-E60D-62BF-F9DB-B78E5F6E5C72}"/>
                </a:ext>
              </a:extLst>
            </p:cNvPr>
            <p:cNvCxnSpPr>
              <a:cxnSpLocks/>
              <a:stCxn id="63" idx="6"/>
              <a:endCxn id="57" idx="2"/>
            </p:cNvCxnSpPr>
            <p:nvPr/>
          </p:nvCxnSpPr>
          <p:spPr>
            <a:xfrm>
              <a:off x="6692059" y="2834938"/>
              <a:ext cx="236059" cy="720892"/>
            </a:xfrm>
            <a:prstGeom prst="straightConnector1">
              <a:avLst/>
            </a:prstGeom>
            <a:ln>
              <a:solidFill>
                <a:srgbClr val="C00000"/>
              </a:solidFill>
              <a:headEnd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7A9F15BD-E77E-911F-CBB3-197A68B7C3B7}"/>
                </a:ext>
              </a:extLst>
            </p:cNvPr>
            <p:cNvCxnSpPr>
              <a:cxnSpLocks/>
              <a:stCxn id="59" idx="6"/>
              <a:endCxn id="56" idx="2"/>
            </p:cNvCxnSpPr>
            <p:nvPr/>
          </p:nvCxnSpPr>
          <p:spPr>
            <a:xfrm>
              <a:off x="7108118" y="2979116"/>
              <a:ext cx="236059" cy="153333"/>
            </a:xfrm>
            <a:prstGeom prst="straightConnector1">
              <a:avLst/>
            </a:prstGeom>
            <a:ln>
              <a:solidFill>
                <a:srgbClr val="C00000"/>
              </a:solidFill>
              <a:headEnd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FF8D4AA3-F3EE-C03E-4A2A-524337A752D8}"/>
                </a:ext>
              </a:extLst>
            </p:cNvPr>
            <p:cNvCxnSpPr>
              <a:cxnSpLocks/>
              <a:stCxn id="66" idx="6"/>
              <a:endCxn id="57" idx="2"/>
            </p:cNvCxnSpPr>
            <p:nvPr/>
          </p:nvCxnSpPr>
          <p:spPr>
            <a:xfrm flipV="1">
              <a:off x="6692059" y="3555830"/>
              <a:ext cx="236059" cy="144179"/>
            </a:xfrm>
            <a:prstGeom prst="straightConnector1">
              <a:avLst/>
            </a:prstGeom>
            <a:ln>
              <a:solidFill>
                <a:srgbClr val="C00000"/>
              </a:solidFill>
              <a:headEnd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9EC60C26-3BBC-7CB6-FAB2-86D212BA6DE4}"/>
                </a:ext>
              </a:extLst>
            </p:cNvPr>
            <p:cNvCxnSpPr>
              <a:cxnSpLocks/>
              <a:stCxn id="66" idx="6"/>
              <a:endCxn id="58" idx="2"/>
            </p:cNvCxnSpPr>
            <p:nvPr/>
          </p:nvCxnSpPr>
          <p:spPr>
            <a:xfrm flipV="1">
              <a:off x="6692059" y="3267473"/>
              <a:ext cx="236059" cy="432536"/>
            </a:xfrm>
            <a:prstGeom prst="straightConnector1">
              <a:avLst/>
            </a:prstGeom>
            <a:ln>
              <a:solidFill>
                <a:srgbClr val="C00000"/>
              </a:solidFill>
              <a:headEnd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DF51B5C9-8589-FC20-72D8-EBF608FB9D95}"/>
                </a:ext>
              </a:extLst>
            </p:cNvPr>
            <p:cNvCxnSpPr>
              <a:cxnSpLocks/>
              <a:stCxn id="65" idx="6"/>
              <a:endCxn id="58" idx="2"/>
            </p:cNvCxnSpPr>
            <p:nvPr/>
          </p:nvCxnSpPr>
          <p:spPr>
            <a:xfrm flipV="1">
              <a:off x="6692059" y="3267473"/>
              <a:ext cx="236059" cy="144179"/>
            </a:xfrm>
            <a:prstGeom prst="straightConnector1">
              <a:avLst/>
            </a:prstGeom>
            <a:ln>
              <a:solidFill>
                <a:srgbClr val="C00000"/>
              </a:solidFill>
              <a:headEnd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B350B5C2-298C-5BDF-7823-AC1E9B355166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2883939" y="5108483"/>
            <a:ext cx="309636" cy="0"/>
          </a:xfrm>
          <a:prstGeom prst="straightConnector1">
            <a:avLst/>
          </a:prstGeom>
          <a:ln w="12700">
            <a:solidFill>
              <a:schemeClr val="accent2"/>
            </a:solidFill>
            <a:prstDash val="solid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79F6ADF4-E4F8-1F79-E641-644A85DE91BE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4865426" y="5108483"/>
            <a:ext cx="412365" cy="0"/>
          </a:xfrm>
          <a:prstGeom prst="straightConnector1">
            <a:avLst/>
          </a:prstGeom>
          <a:ln w="12700">
            <a:solidFill>
              <a:schemeClr val="accent2"/>
            </a:solidFill>
            <a:prstDash val="solid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046667DA-2E40-CBB8-C983-D8FB3AB8CCD9}"/>
              </a:ext>
            </a:extLst>
          </p:cNvPr>
          <p:cNvCxnSpPr>
            <a:cxnSpLocks/>
            <a:stCxn id="13" idx="3"/>
            <a:endCxn id="91" idx="1"/>
          </p:cNvCxnSpPr>
          <p:nvPr/>
        </p:nvCxnSpPr>
        <p:spPr>
          <a:xfrm>
            <a:off x="5976291" y="5108483"/>
            <a:ext cx="848670" cy="1313"/>
          </a:xfrm>
          <a:prstGeom prst="straightConnector1">
            <a:avLst/>
          </a:prstGeom>
          <a:ln w="12700">
            <a:solidFill>
              <a:schemeClr val="accent2"/>
            </a:solidFill>
            <a:prstDash val="solid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Elbow Connector 79">
            <a:extLst>
              <a:ext uri="{FF2B5EF4-FFF2-40B4-BE49-F238E27FC236}">
                <a16:creationId xmlns:a16="http://schemas.microsoft.com/office/drawing/2014/main" id="{1B3C15FC-89EA-15C8-C1A8-8525C552FC01}"/>
              </a:ext>
            </a:extLst>
          </p:cNvPr>
          <p:cNvCxnSpPr>
            <a:cxnSpLocks/>
            <a:stCxn id="101" idx="2"/>
            <a:endCxn id="91" idx="0"/>
          </p:cNvCxnSpPr>
          <p:nvPr/>
        </p:nvCxnSpPr>
        <p:spPr>
          <a:xfrm rot="16200000" flipH="1">
            <a:off x="6296240" y="2745924"/>
            <a:ext cx="925763" cy="3128879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Elbow Connector 84">
            <a:extLst>
              <a:ext uri="{FF2B5EF4-FFF2-40B4-BE49-F238E27FC236}">
                <a16:creationId xmlns:a16="http://schemas.microsoft.com/office/drawing/2014/main" id="{CD015B53-B823-B2E8-94AC-0FE3EF9A3412}"/>
              </a:ext>
            </a:extLst>
          </p:cNvPr>
          <p:cNvCxnSpPr>
            <a:cxnSpLocks/>
            <a:stCxn id="101" idx="2"/>
            <a:endCxn id="12" idx="0"/>
          </p:cNvCxnSpPr>
          <p:nvPr/>
        </p:nvCxnSpPr>
        <p:spPr>
          <a:xfrm rot="5400000">
            <a:off x="3297686" y="3078137"/>
            <a:ext cx="1127650" cy="2666343"/>
          </a:xfrm>
          <a:prstGeom prst="bentConnector3">
            <a:avLst>
              <a:gd name="adj1" fmla="val 40923"/>
            </a:avLst>
          </a:prstGeom>
          <a:ln w="12700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Elbow Connector 5">
            <a:extLst>
              <a:ext uri="{FF2B5EF4-FFF2-40B4-BE49-F238E27FC236}">
                <a16:creationId xmlns:a16="http://schemas.microsoft.com/office/drawing/2014/main" id="{412C0941-2031-C133-5105-0A83CB4FEBB2}"/>
              </a:ext>
            </a:extLst>
          </p:cNvPr>
          <p:cNvCxnSpPr>
            <a:cxnSpLocks/>
            <a:endCxn id="19" idx="2"/>
          </p:cNvCxnSpPr>
          <p:nvPr/>
        </p:nvCxnSpPr>
        <p:spPr>
          <a:xfrm rot="5400000">
            <a:off x="5993187" y="3480632"/>
            <a:ext cx="301724" cy="4218555"/>
          </a:xfrm>
          <a:prstGeom prst="bentConnector3">
            <a:avLst>
              <a:gd name="adj1" fmla="val 234567"/>
            </a:avLst>
          </a:prstGeom>
          <a:ln w="12700"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61193B0B-6423-FD09-9196-7BD3B711F1DA}"/>
              </a:ext>
            </a:extLst>
          </p:cNvPr>
          <p:cNvSpPr/>
          <p:nvPr/>
        </p:nvSpPr>
        <p:spPr>
          <a:xfrm>
            <a:off x="3327071" y="5631018"/>
            <a:ext cx="1415399" cy="1097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8B9AB64C-AE55-7B43-9FE0-4EDDACA57C04}"/>
              </a:ext>
            </a:extLst>
          </p:cNvPr>
          <p:cNvSpPr txBox="1"/>
          <p:nvPr/>
        </p:nvSpPr>
        <p:spPr>
          <a:xfrm>
            <a:off x="5292735" y="5825019"/>
            <a:ext cx="16065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solidFill>
                  <a:srgbClr val="C00000"/>
                </a:solidFill>
              </a:rPr>
              <a:t>backpropagation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8947649-E7C3-4B27-DA7D-9081EBC1F865}"/>
              </a:ext>
            </a:extLst>
          </p:cNvPr>
          <p:cNvSpPr/>
          <p:nvPr/>
        </p:nvSpPr>
        <p:spPr>
          <a:xfrm>
            <a:off x="4575248" y="5439047"/>
            <a:ext cx="180000" cy="180000"/>
          </a:xfrm>
          <a:prstGeom prst="ellipse">
            <a:avLst/>
          </a:prstGeom>
          <a:noFill/>
          <a:ln>
            <a:solidFill>
              <a:srgbClr val="0A3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1A7EC34-873A-8371-3A7F-CE49E97A3940}"/>
              </a:ext>
            </a:extLst>
          </p:cNvPr>
          <p:cNvCxnSpPr>
            <a:cxnSpLocks/>
            <a:stCxn id="57" idx="6"/>
            <a:endCxn id="5" idx="2"/>
          </p:cNvCxnSpPr>
          <p:nvPr/>
        </p:nvCxnSpPr>
        <p:spPr>
          <a:xfrm>
            <a:off x="4339189" y="5396839"/>
            <a:ext cx="236059" cy="132208"/>
          </a:xfrm>
          <a:prstGeom prst="straightConnector1">
            <a:avLst/>
          </a:prstGeom>
          <a:ln>
            <a:solidFill>
              <a:srgbClr val="0A36FF"/>
            </a:solidFill>
            <a:headEnd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4532616-4FE6-46A5-F87A-F3B47868201B}"/>
              </a:ext>
            </a:extLst>
          </p:cNvPr>
          <p:cNvCxnSpPr>
            <a:cxnSpLocks/>
            <a:stCxn id="58" idx="6"/>
            <a:endCxn id="5" idx="2"/>
          </p:cNvCxnSpPr>
          <p:nvPr/>
        </p:nvCxnSpPr>
        <p:spPr>
          <a:xfrm>
            <a:off x="4339189" y="5108482"/>
            <a:ext cx="236059" cy="420565"/>
          </a:xfrm>
          <a:prstGeom prst="straightConnector1">
            <a:avLst/>
          </a:prstGeom>
          <a:ln>
            <a:solidFill>
              <a:srgbClr val="0A36FF"/>
            </a:solidFill>
            <a:headEnd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81AD803D-60C8-CE90-DCCE-A812230C37D0}"/>
              </a:ext>
            </a:extLst>
          </p:cNvPr>
          <p:cNvCxnSpPr>
            <a:cxnSpLocks/>
            <a:stCxn id="59" idx="6"/>
            <a:endCxn id="5" idx="2"/>
          </p:cNvCxnSpPr>
          <p:nvPr/>
        </p:nvCxnSpPr>
        <p:spPr>
          <a:xfrm>
            <a:off x="4339189" y="4820125"/>
            <a:ext cx="236059" cy="708922"/>
          </a:xfrm>
          <a:prstGeom prst="straightConnector1">
            <a:avLst/>
          </a:prstGeom>
          <a:ln>
            <a:solidFill>
              <a:srgbClr val="0A36FF"/>
            </a:solidFill>
            <a:headEnd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6" name="Picture 75">
            <a:extLst>
              <a:ext uri="{FF2B5EF4-FFF2-40B4-BE49-F238E27FC236}">
                <a16:creationId xmlns:a16="http://schemas.microsoft.com/office/drawing/2014/main" id="{669906D8-15D3-9E42-C06B-196CCDE127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77791" y="5400948"/>
            <a:ext cx="685800" cy="266700"/>
          </a:xfrm>
          <a:prstGeom prst="rect">
            <a:avLst/>
          </a:prstGeom>
        </p:spPr>
      </p:pic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9200024A-49A7-571D-8257-0C0E57B7BC9C}"/>
              </a:ext>
            </a:extLst>
          </p:cNvPr>
          <p:cNvCxnSpPr>
            <a:cxnSpLocks/>
            <a:stCxn id="5" idx="6"/>
            <a:endCxn id="76" idx="1"/>
          </p:cNvCxnSpPr>
          <p:nvPr/>
        </p:nvCxnSpPr>
        <p:spPr>
          <a:xfrm>
            <a:off x="4755248" y="5529047"/>
            <a:ext cx="522543" cy="5251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Elbow Connector 85">
            <a:extLst>
              <a:ext uri="{FF2B5EF4-FFF2-40B4-BE49-F238E27FC236}">
                <a16:creationId xmlns:a16="http://schemas.microsoft.com/office/drawing/2014/main" id="{8A75762C-A33C-1E9C-879C-B25655DA3659}"/>
              </a:ext>
            </a:extLst>
          </p:cNvPr>
          <p:cNvCxnSpPr>
            <a:cxnSpLocks/>
            <a:stCxn id="76" idx="3"/>
            <a:endCxn id="91" idx="1"/>
          </p:cNvCxnSpPr>
          <p:nvPr/>
        </p:nvCxnSpPr>
        <p:spPr>
          <a:xfrm flipV="1">
            <a:off x="5963591" y="5109796"/>
            <a:ext cx="861370" cy="424502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1" name="Picture 90">
            <a:extLst>
              <a:ext uri="{FF2B5EF4-FFF2-40B4-BE49-F238E27FC236}">
                <a16:creationId xmlns:a16="http://schemas.microsoft.com/office/drawing/2014/main" id="{EDB2E9F9-B09A-B552-D4DC-59F0BB5A5C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24961" y="4773246"/>
            <a:ext cx="2997200" cy="673100"/>
          </a:xfrm>
          <a:prstGeom prst="rect">
            <a:avLst/>
          </a:prstGeom>
        </p:spPr>
      </p:pic>
      <p:cxnSp>
        <p:nvCxnSpPr>
          <p:cNvPr id="94" name="Elbow Connector 93">
            <a:extLst>
              <a:ext uri="{FF2B5EF4-FFF2-40B4-BE49-F238E27FC236}">
                <a16:creationId xmlns:a16="http://schemas.microsoft.com/office/drawing/2014/main" id="{0DAF4A44-C912-6C60-8645-A016CAE2406B}"/>
              </a:ext>
            </a:extLst>
          </p:cNvPr>
          <p:cNvCxnSpPr>
            <a:cxnSpLocks/>
            <a:stCxn id="101" idx="3"/>
            <a:endCxn id="91" idx="0"/>
          </p:cNvCxnSpPr>
          <p:nvPr/>
        </p:nvCxnSpPr>
        <p:spPr>
          <a:xfrm>
            <a:off x="6070982" y="3714133"/>
            <a:ext cx="2252579" cy="1059113"/>
          </a:xfrm>
          <a:prstGeom prst="bentConnector2">
            <a:avLst/>
          </a:prstGeom>
          <a:ln w="12700">
            <a:solidFill>
              <a:srgbClr val="0A36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3D3D5283-43C8-54EF-CD5A-220A145B9CEB}"/>
              </a:ext>
            </a:extLst>
          </p:cNvPr>
          <p:cNvGrpSpPr/>
          <p:nvPr/>
        </p:nvGrpSpPr>
        <p:grpSpPr>
          <a:xfrm>
            <a:off x="10092479" y="255259"/>
            <a:ext cx="1640541" cy="1761565"/>
            <a:chOff x="5614147" y="2649074"/>
            <a:chExt cx="1640541" cy="1761565"/>
          </a:xfrm>
        </p:grpSpPr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13AF40B8-3C10-A5CA-1165-94CDB54D32BE}"/>
                </a:ext>
              </a:extLst>
            </p:cNvPr>
            <p:cNvSpPr/>
            <p:nvPr/>
          </p:nvSpPr>
          <p:spPr>
            <a:xfrm>
              <a:off x="5614147" y="2649074"/>
              <a:ext cx="1640541" cy="17615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4" name="Group 113">
              <a:extLst>
                <a:ext uri="{FF2B5EF4-FFF2-40B4-BE49-F238E27FC236}">
                  <a16:creationId xmlns:a16="http://schemas.microsoft.com/office/drawing/2014/main" id="{8C914561-DFB0-AA20-DCEE-3240682C3BF0}"/>
                </a:ext>
              </a:extLst>
            </p:cNvPr>
            <p:cNvGrpSpPr/>
            <p:nvPr/>
          </p:nvGrpSpPr>
          <p:grpSpPr>
            <a:xfrm>
              <a:off x="5720458" y="2727064"/>
              <a:ext cx="1428177" cy="1498004"/>
              <a:chOff x="5719417" y="2453531"/>
              <a:chExt cx="1428177" cy="1498004"/>
            </a:xfrm>
          </p:grpSpPr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A84B7991-6D8E-67DF-C3B3-591EBA661CBD}"/>
                  </a:ext>
                </a:extLst>
              </p:cNvPr>
              <p:cNvGrpSpPr/>
              <p:nvPr/>
            </p:nvGrpSpPr>
            <p:grpSpPr>
              <a:xfrm>
                <a:off x="5719417" y="2906464"/>
                <a:ext cx="1428177" cy="1045071"/>
                <a:chOff x="6096000" y="2744938"/>
                <a:chExt cx="1428177" cy="1045071"/>
              </a:xfrm>
            </p:grpSpPr>
            <p:grpSp>
              <p:nvGrpSpPr>
                <p:cNvPr id="117" name="Group 116">
                  <a:extLst>
                    <a:ext uri="{FF2B5EF4-FFF2-40B4-BE49-F238E27FC236}">
                      <a16:creationId xmlns:a16="http://schemas.microsoft.com/office/drawing/2014/main" id="{5911D6ED-90A8-A7C4-6ECC-B1BA8BE68D94}"/>
                    </a:ext>
                  </a:extLst>
                </p:cNvPr>
                <p:cNvGrpSpPr/>
                <p:nvPr/>
              </p:nvGrpSpPr>
              <p:grpSpPr>
                <a:xfrm>
                  <a:off x="6096000" y="2744938"/>
                  <a:ext cx="1428177" cy="1045071"/>
                  <a:chOff x="6096000" y="2744938"/>
                  <a:chExt cx="1428177" cy="1045071"/>
                </a:xfrm>
              </p:grpSpPr>
              <p:grpSp>
                <p:nvGrpSpPr>
                  <p:cNvPr id="148" name="Group 147">
                    <a:extLst>
                      <a:ext uri="{FF2B5EF4-FFF2-40B4-BE49-F238E27FC236}">
                        <a16:creationId xmlns:a16="http://schemas.microsoft.com/office/drawing/2014/main" id="{33F6E8C8-ECB0-F5EB-5CF4-1D4B262A788A}"/>
                      </a:ext>
                    </a:extLst>
                  </p:cNvPr>
                  <p:cNvGrpSpPr/>
                  <p:nvPr/>
                </p:nvGrpSpPr>
                <p:grpSpPr>
                  <a:xfrm>
                    <a:off x="6512059" y="2744938"/>
                    <a:ext cx="180000" cy="1045071"/>
                    <a:chOff x="6512059" y="2744938"/>
                    <a:chExt cx="180000" cy="1045071"/>
                  </a:xfrm>
                </p:grpSpPr>
                <p:sp>
                  <p:nvSpPr>
                    <p:cNvPr id="160" name="Oval 159">
                      <a:extLst>
                        <a:ext uri="{FF2B5EF4-FFF2-40B4-BE49-F238E27FC236}">
                          <a16:creationId xmlns:a16="http://schemas.microsoft.com/office/drawing/2014/main" id="{300AA8FD-321F-E38A-7595-8F8019F81B5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12059" y="2744938"/>
                      <a:ext cx="180000" cy="180000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61" name="Oval 160">
                      <a:extLst>
                        <a:ext uri="{FF2B5EF4-FFF2-40B4-BE49-F238E27FC236}">
                          <a16:creationId xmlns:a16="http://schemas.microsoft.com/office/drawing/2014/main" id="{A70BA719-A1D5-7157-BAEC-BAF24C3F9DA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12059" y="3033295"/>
                      <a:ext cx="180000" cy="180000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62" name="Oval 161">
                      <a:extLst>
                        <a:ext uri="{FF2B5EF4-FFF2-40B4-BE49-F238E27FC236}">
                          <a16:creationId xmlns:a16="http://schemas.microsoft.com/office/drawing/2014/main" id="{DB5D20A1-6D66-DE70-68D7-DEB01B518BD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12059" y="3321652"/>
                      <a:ext cx="180000" cy="180000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63" name="Oval 162">
                      <a:extLst>
                        <a:ext uri="{FF2B5EF4-FFF2-40B4-BE49-F238E27FC236}">
                          <a16:creationId xmlns:a16="http://schemas.microsoft.com/office/drawing/2014/main" id="{301DC23B-4EE1-49E8-9F0E-24B7F08CD1F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12059" y="3610009"/>
                      <a:ext cx="180000" cy="180000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49" name="Group 148">
                    <a:extLst>
                      <a:ext uri="{FF2B5EF4-FFF2-40B4-BE49-F238E27FC236}">
                        <a16:creationId xmlns:a16="http://schemas.microsoft.com/office/drawing/2014/main" id="{27060D14-5975-A505-6E57-6871C0DC4D97}"/>
                      </a:ext>
                    </a:extLst>
                  </p:cNvPr>
                  <p:cNvGrpSpPr/>
                  <p:nvPr/>
                </p:nvGrpSpPr>
                <p:grpSpPr>
                  <a:xfrm>
                    <a:off x="6096000" y="2889116"/>
                    <a:ext cx="180000" cy="756714"/>
                    <a:chOff x="6096000" y="2909455"/>
                    <a:chExt cx="180000" cy="756714"/>
                  </a:xfrm>
                </p:grpSpPr>
                <p:sp>
                  <p:nvSpPr>
                    <p:cNvPr id="157" name="Oval 156">
                      <a:extLst>
                        <a:ext uri="{FF2B5EF4-FFF2-40B4-BE49-F238E27FC236}">
                          <a16:creationId xmlns:a16="http://schemas.microsoft.com/office/drawing/2014/main" id="{39B86CFC-779C-4FAF-2A39-C829F58D5D6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96000" y="3486169"/>
                      <a:ext cx="180000" cy="180000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8" name="Oval 157">
                      <a:extLst>
                        <a:ext uri="{FF2B5EF4-FFF2-40B4-BE49-F238E27FC236}">
                          <a16:creationId xmlns:a16="http://schemas.microsoft.com/office/drawing/2014/main" id="{148277FB-1FF5-C4F8-DC3D-4C515831DCF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96000" y="3197812"/>
                      <a:ext cx="180000" cy="180000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9" name="Oval 158">
                      <a:extLst>
                        <a:ext uri="{FF2B5EF4-FFF2-40B4-BE49-F238E27FC236}">
                          <a16:creationId xmlns:a16="http://schemas.microsoft.com/office/drawing/2014/main" id="{4B8F44B1-CCE3-A2E4-CD27-B52805CE6DD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96000" y="2909455"/>
                      <a:ext cx="180000" cy="180000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50" name="Group 149">
                    <a:extLst>
                      <a:ext uri="{FF2B5EF4-FFF2-40B4-BE49-F238E27FC236}">
                        <a16:creationId xmlns:a16="http://schemas.microsoft.com/office/drawing/2014/main" id="{7934F349-448F-8C1E-12EA-E82CA3591749}"/>
                      </a:ext>
                    </a:extLst>
                  </p:cNvPr>
                  <p:cNvGrpSpPr/>
                  <p:nvPr/>
                </p:nvGrpSpPr>
                <p:grpSpPr>
                  <a:xfrm>
                    <a:off x="6928118" y="2889116"/>
                    <a:ext cx="180000" cy="756714"/>
                    <a:chOff x="6512059" y="4763437"/>
                    <a:chExt cx="180000" cy="756714"/>
                  </a:xfrm>
                </p:grpSpPr>
                <p:sp>
                  <p:nvSpPr>
                    <p:cNvPr id="154" name="Oval 153">
                      <a:extLst>
                        <a:ext uri="{FF2B5EF4-FFF2-40B4-BE49-F238E27FC236}">
                          <a16:creationId xmlns:a16="http://schemas.microsoft.com/office/drawing/2014/main" id="{4CB4A5DE-EC47-CAD7-E421-EB1245B6836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12059" y="5340151"/>
                      <a:ext cx="180000" cy="180000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5" name="Oval 154">
                      <a:extLst>
                        <a:ext uri="{FF2B5EF4-FFF2-40B4-BE49-F238E27FC236}">
                          <a16:creationId xmlns:a16="http://schemas.microsoft.com/office/drawing/2014/main" id="{803B6D7B-D333-A486-A278-1F354CFBFBA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12059" y="5051794"/>
                      <a:ext cx="180000" cy="180000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6" name="Oval 155">
                      <a:extLst>
                        <a:ext uri="{FF2B5EF4-FFF2-40B4-BE49-F238E27FC236}">
                          <a16:creationId xmlns:a16="http://schemas.microsoft.com/office/drawing/2014/main" id="{047D3AD2-9F99-4D99-A432-4B6FB175D49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12059" y="4763437"/>
                      <a:ext cx="180000" cy="180000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51" name="Group 150">
                    <a:extLst>
                      <a:ext uri="{FF2B5EF4-FFF2-40B4-BE49-F238E27FC236}">
                        <a16:creationId xmlns:a16="http://schemas.microsoft.com/office/drawing/2014/main" id="{B371750E-0554-1095-FE33-A70108B55F97}"/>
                      </a:ext>
                    </a:extLst>
                  </p:cNvPr>
                  <p:cNvGrpSpPr/>
                  <p:nvPr/>
                </p:nvGrpSpPr>
                <p:grpSpPr>
                  <a:xfrm>
                    <a:off x="7344177" y="3042449"/>
                    <a:ext cx="180000" cy="468358"/>
                    <a:chOff x="6512059" y="5628508"/>
                    <a:chExt cx="180000" cy="468358"/>
                  </a:xfrm>
                </p:grpSpPr>
                <p:sp>
                  <p:nvSpPr>
                    <p:cNvPr id="152" name="Oval 151">
                      <a:extLst>
                        <a:ext uri="{FF2B5EF4-FFF2-40B4-BE49-F238E27FC236}">
                          <a16:creationId xmlns:a16="http://schemas.microsoft.com/office/drawing/2014/main" id="{ADAE3336-B810-C73A-9E46-2F3CEC5712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12059" y="5916866"/>
                      <a:ext cx="180000" cy="180000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3" name="Oval 152">
                      <a:extLst>
                        <a:ext uri="{FF2B5EF4-FFF2-40B4-BE49-F238E27FC236}">
                          <a16:creationId xmlns:a16="http://schemas.microsoft.com/office/drawing/2014/main" id="{03D021CA-B82C-C88F-2006-FFB8B505179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12059" y="5628508"/>
                      <a:ext cx="180000" cy="180000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cxnSp>
              <p:nvCxnSpPr>
                <p:cNvPr id="118" name="Straight Arrow Connector 117">
                  <a:extLst>
                    <a:ext uri="{FF2B5EF4-FFF2-40B4-BE49-F238E27FC236}">
                      <a16:creationId xmlns:a16="http://schemas.microsoft.com/office/drawing/2014/main" id="{2D299081-403C-0841-4736-D52F6F5F0DF8}"/>
                    </a:ext>
                  </a:extLst>
                </p:cNvPr>
                <p:cNvCxnSpPr>
                  <a:stCxn id="159" idx="6"/>
                  <a:endCxn id="160" idx="2"/>
                </p:cNvCxnSpPr>
                <p:nvPr/>
              </p:nvCxnSpPr>
              <p:spPr>
                <a:xfrm flipV="1">
                  <a:off x="6276000" y="2834938"/>
                  <a:ext cx="236059" cy="144178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9" name="Straight Arrow Connector 118">
                  <a:extLst>
                    <a:ext uri="{FF2B5EF4-FFF2-40B4-BE49-F238E27FC236}">
                      <a16:creationId xmlns:a16="http://schemas.microsoft.com/office/drawing/2014/main" id="{9A0B288D-C091-0746-4837-2FE3116B2531}"/>
                    </a:ext>
                  </a:extLst>
                </p:cNvPr>
                <p:cNvCxnSpPr>
                  <a:cxnSpLocks/>
                  <a:stCxn id="158" idx="6"/>
                  <a:endCxn id="160" idx="2"/>
                </p:cNvCxnSpPr>
                <p:nvPr/>
              </p:nvCxnSpPr>
              <p:spPr>
                <a:xfrm flipV="1">
                  <a:off x="6276000" y="2834938"/>
                  <a:ext cx="236059" cy="432535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0" name="Straight Arrow Connector 119">
                  <a:extLst>
                    <a:ext uri="{FF2B5EF4-FFF2-40B4-BE49-F238E27FC236}">
                      <a16:creationId xmlns:a16="http://schemas.microsoft.com/office/drawing/2014/main" id="{01F608F0-06F3-F33B-6D9B-CD27236F1F42}"/>
                    </a:ext>
                  </a:extLst>
                </p:cNvPr>
                <p:cNvCxnSpPr>
                  <a:cxnSpLocks/>
                  <a:stCxn id="157" idx="6"/>
                  <a:endCxn id="161" idx="2"/>
                </p:cNvCxnSpPr>
                <p:nvPr/>
              </p:nvCxnSpPr>
              <p:spPr>
                <a:xfrm flipV="1">
                  <a:off x="6276000" y="3123295"/>
                  <a:ext cx="236059" cy="432535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1" name="Straight Arrow Connector 120">
                  <a:extLst>
                    <a:ext uri="{FF2B5EF4-FFF2-40B4-BE49-F238E27FC236}">
                      <a16:creationId xmlns:a16="http://schemas.microsoft.com/office/drawing/2014/main" id="{B3415F39-D9D4-374D-3086-FD828A2D736F}"/>
                    </a:ext>
                  </a:extLst>
                </p:cNvPr>
                <p:cNvCxnSpPr>
                  <a:cxnSpLocks/>
                  <a:stCxn id="158" idx="6"/>
                  <a:endCxn id="163" idx="2"/>
                </p:cNvCxnSpPr>
                <p:nvPr/>
              </p:nvCxnSpPr>
              <p:spPr>
                <a:xfrm>
                  <a:off x="6276000" y="3267473"/>
                  <a:ext cx="236059" cy="432536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2" name="Straight Arrow Connector 121">
                  <a:extLst>
                    <a:ext uri="{FF2B5EF4-FFF2-40B4-BE49-F238E27FC236}">
                      <a16:creationId xmlns:a16="http://schemas.microsoft.com/office/drawing/2014/main" id="{A71380EF-7810-AFC1-46BB-968521F2A363}"/>
                    </a:ext>
                  </a:extLst>
                </p:cNvPr>
                <p:cNvCxnSpPr>
                  <a:cxnSpLocks/>
                  <a:stCxn id="158" idx="6"/>
                  <a:endCxn id="162" idx="2"/>
                </p:cNvCxnSpPr>
                <p:nvPr/>
              </p:nvCxnSpPr>
              <p:spPr>
                <a:xfrm>
                  <a:off x="6276000" y="3267473"/>
                  <a:ext cx="236059" cy="144179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3" name="Straight Arrow Connector 122">
                  <a:extLst>
                    <a:ext uri="{FF2B5EF4-FFF2-40B4-BE49-F238E27FC236}">
                      <a16:creationId xmlns:a16="http://schemas.microsoft.com/office/drawing/2014/main" id="{2A7BF317-6774-DF4A-3345-5AC85CE9FDC7}"/>
                    </a:ext>
                  </a:extLst>
                </p:cNvPr>
                <p:cNvCxnSpPr>
                  <a:cxnSpLocks/>
                  <a:stCxn id="159" idx="6"/>
                  <a:endCxn id="163" idx="2"/>
                </p:cNvCxnSpPr>
                <p:nvPr/>
              </p:nvCxnSpPr>
              <p:spPr>
                <a:xfrm>
                  <a:off x="6276000" y="2979116"/>
                  <a:ext cx="236059" cy="720893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4" name="Straight Arrow Connector 123">
                  <a:extLst>
                    <a:ext uri="{FF2B5EF4-FFF2-40B4-BE49-F238E27FC236}">
                      <a16:creationId xmlns:a16="http://schemas.microsoft.com/office/drawing/2014/main" id="{09402AB1-29FF-2DCD-31A8-9A9DE543D0A4}"/>
                    </a:ext>
                  </a:extLst>
                </p:cNvPr>
                <p:cNvCxnSpPr>
                  <a:cxnSpLocks/>
                  <a:stCxn id="159" idx="6"/>
                  <a:endCxn id="162" idx="2"/>
                </p:cNvCxnSpPr>
                <p:nvPr/>
              </p:nvCxnSpPr>
              <p:spPr>
                <a:xfrm>
                  <a:off x="6276000" y="2979116"/>
                  <a:ext cx="236059" cy="432536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5" name="Straight Arrow Connector 124">
                  <a:extLst>
                    <a:ext uri="{FF2B5EF4-FFF2-40B4-BE49-F238E27FC236}">
                      <a16:creationId xmlns:a16="http://schemas.microsoft.com/office/drawing/2014/main" id="{920AB114-C882-1FB8-50B2-C6F49820A385}"/>
                    </a:ext>
                  </a:extLst>
                </p:cNvPr>
                <p:cNvCxnSpPr>
                  <a:cxnSpLocks/>
                  <a:stCxn id="159" idx="6"/>
                  <a:endCxn id="161" idx="2"/>
                </p:cNvCxnSpPr>
                <p:nvPr/>
              </p:nvCxnSpPr>
              <p:spPr>
                <a:xfrm>
                  <a:off x="6276000" y="2979116"/>
                  <a:ext cx="236059" cy="144179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6" name="Straight Arrow Connector 125">
                  <a:extLst>
                    <a:ext uri="{FF2B5EF4-FFF2-40B4-BE49-F238E27FC236}">
                      <a16:creationId xmlns:a16="http://schemas.microsoft.com/office/drawing/2014/main" id="{C178D6B1-9C6A-C198-767D-2FBBE77B7F5E}"/>
                    </a:ext>
                  </a:extLst>
                </p:cNvPr>
                <p:cNvCxnSpPr>
                  <a:cxnSpLocks/>
                  <a:stCxn id="155" idx="6"/>
                  <a:endCxn id="153" idx="2"/>
                </p:cNvCxnSpPr>
                <p:nvPr/>
              </p:nvCxnSpPr>
              <p:spPr>
                <a:xfrm flipV="1">
                  <a:off x="7108118" y="3132449"/>
                  <a:ext cx="236059" cy="135024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Straight Arrow Connector 126">
                  <a:extLst>
                    <a:ext uri="{FF2B5EF4-FFF2-40B4-BE49-F238E27FC236}">
                      <a16:creationId xmlns:a16="http://schemas.microsoft.com/office/drawing/2014/main" id="{C0C75CD7-078C-6845-4E02-A0029DE6444A}"/>
                    </a:ext>
                  </a:extLst>
                </p:cNvPr>
                <p:cNvCxnSpPr>
                  <a:cxnSpLocks/>
                  <a:stCxn id="154" idx="6"/>
                  <a:endCxn id="152" idx="2"/>
                </p:cNvCxnSpPr>
                <p:nvPr/>
              </p:nvCxnSpPr>
              <p:spPr>
                <a:xfrm flipV="1">
                  <a:off x="7108118" y="3420807"/>
                  <a:ext cx="236059" cy="135023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Straight Arrow Connector 127">
                  <a:extLst>
                    <a:ext uri="{FF2B5EF4-FFF2-40B4-BE49-F238E27FC236}">
                      <a16:creationId xmlns:a16="http://schemas.microsoft.com/office/drawing/2014/main" id="{4CB067FB-1F9C-4B2C-E0BC-BDEECB436AF2}"/>
                    </a:ext>
                  </a:extLst>
                </p:cNvPr>
                <p:cNvCxnSpPr>
                  <a:cxnSpLocks/>
                  <a:stCxn id="158" idx="6"/>
                  <a:endCxn id="161" idx="2"/>
                </p:cNvCxnSpPr>
                <p:nvPr/>
              </p:nvCxnSpPr>
              <p:spPr>
                <a:xfrm flipV="1">
                  <a:off x="6276000" y="3123295"/>
                  <a:ext cx="236059" cy="144178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Straight Arrow Connector 128">
                  <a:extLst>
                    <a:ext uri="{FF2B5EF4-FFF2-40B4-BE49-F238E27FC236}">
                      <a16:creationId xmlns:a16="http://schemas.microsoft.com/office/drawing/2014/main" id="{C14B44F1-81C9-AF72-82EF-C337DE0A67A6}"/>
                    </a:ext>
                  </a:extLst>
                </p:cNvPr>
                <p:cNvCxnSpPr>
                  <a:cxnSpLocks/>
                  <a:stCxn id="161" idx="6"/>
                  <a:endCxn id="155" idx="2"/>
                </p:cNvCxnSpPr>
                <p:nvPr/>
              </p:nvCxnSpPr>
              <p:spPr>
                <a:xfrm>
                  <a:off x="6692059" y="3123295"/>
                  <a:ext cx="236059" cy="144178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Straight Arrow Connector 129">
                  <a:extLst>
                    <a:ext uri="{FF2B5EF4-FFF2-40B4-BE49-F238E27FC236}">
                      <a16:creationId xmlns:a16="http://schemas.microsoft.com/office/drawing/2014/main" id="{23088933-A413-ABDF-4891-C1B813720323}"/>
                    </a:ext>
                  </a:extLst>
                </p:cNvPr>
                <p:cNvCxnSpPr>
                  <a:cxnSpLocks/>
                  <a:stCxn id="160" idx="6"/>
                  <a:endCxn id="155" idx="2"/>
                </p:cNvCxnSpPr>
                <p:nvPr/>
              </p:nvCxnSpPr>
              <p:spPr>
                <a:xfrm>
                  <a:off x="6692059" y="2834938"/>
                  <a:ext cx="236059" cy="432535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1" name="Straight Arrow Connector 130">
                  <a:extLst>
                    <a:ext uri="{FF2B5EF4-FFF2-40B4-BE49-F238E27FC236}">
                      <a16:creationId xmlns:a16="http://schemas.microsoft.com/office/drawing/2014/main" id="{08043DFB-AB68-67DF-0E1A-E7E90B8B65FF}"/>
                    </a:ext>
                  </a:extLst>
                </p:cNvPr>
                <p:cNvCxnSpPr>
                  <a:cxnSpLocks/>
                  <a:stCxn id="160" idx="6"/>
                  <a:endCxn id="156" idx="2"/>
                </p:cNvCxnSpPr>
                <p:nvPr/>
              </p:nvCxnSpPr>
              <p:spPr>
                <a:xfrm>
                  <a:off x="6692059" y="2834938"/>
                  <a:ext cx="236059" cy="144178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2" name="Straight Arrow Connector 131">
                  <a:extLst>
                    <a:ext uri="{FF2B5EF4-FFF2-40B4-BE49-F238E27FC236}">
                      <a16:creationId xmlns:a16="http://schemas.microsoft.com/office/drawing/2014/main" id="{6D66FBE2-FCEB-E72E-07F3-C12006CF8DEC}"/>
                    </a:ext>
                  </a:extLst>
                </p:cNvPr>
                <p:cNvCxnSpPr>
                  <a:cxnSpLocks/>
                  <a:stCxn id="157" idx="6"/>
                  <a:endCxn id="163" idx="2"/>
                </p:cNvCxnSpPr>
                <p:nvPr/>
              </p:nvCxnSpPr>
              <p:spPr>
                <a:xfrm>
                  <a:off x="6276000" y="3555830"/>
                  <a:ext cx="236059" cy="144179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3" name="Straight Arrow Connector 132">
                  <a:extLst>
                    <a:ext uri="{FF2B5EF4-FFF2-40B4-BE49-F238E27FC236}">
                      <a16:creationId xmlns:a16="http://schemas.microsoft.com/office/drawing/2014/main" id="{95226319-23AC-87BD-FC1F-C9B6B22B0D64}"/>
                    </a:ext>
                  </a:extLst>
                </p:cNvPr>
                <p:cNvCxnSpPr>
                  <a:cxnSpLocks/>
                  <a:stCxn id="157" idx="6"/>
                  <a:endCxn id="162" idx="2"/>
                </p:cNvCxnSpPr>
                <p:nvPr/>
              </p:nvCxnSpPr>
              <p:spPr>
                <a:xfrm flipV="1">
                  <a:off x="6276000" y="3411652"/>
                  <a:ext cx="236059" cy="144178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4" name="Straight Arrow Connector 133">
                  <a:extLst>
                    <a:ext uri="{FF2B5EF4-FFF2-40B4-BE49-F238E27FC236}">
                      <a16:creationId xmlns:a16="http://schemas.microsoft.com/office/drawing/2014/main" id="{1A39D39B-CACD-8796-3049-986887EDF2A1}"/>
                    </a:ext>
                  </a:extLst>
                </p:cNvPr>
                <p:cNvCxnSpPr>
                  <a:cxnSpLocks/>
                  <a:stCxn id="156" idx="6"/>
                  <a:endCxn id="152" idx="2"/>
                </p:cNvCxnSpPr>
                <p:nvPr/>
              </p:nvCxnSpPr>
              <p:spPr>
                <a:xfrm>
                  <a:off x="7108118" y="2979116"/>
                  <a:ext cx="236059" cy="441691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5" name="Straight Arrow Connector 134">
                  <a:extLst>
                    <a:ext uri="{FF2B5EF4-FFF2-40B4-BE49-F238E27FC236}">
                      <a16:creationId xmlns:a16="http://schemas.microsoft.com/office/drawing/2014/main" id="{C629A27C-DB22-9A93-33CF-59A5B1738547}"/>
                    </a:ext>
                  </a:extLst>
                </p:cNvPr>
                <p:cNvCxnSpPr>
                  <a:cxnSpLocks/>
                  <a:stCxn id="154" idx="6"/>
                  <a:endCxn id="153" idx="2"/>
                </p:cNvCxnSpPr>
                <p:nvPr/>
              </p:nvCxnSpPr>
              <p:spPr>
                <a:xfrm flipV="1">
                  <a:off x="7108118" y="3132449"/>
                  <a:ext cx="236059" cy="423381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6" name="Straight Arrow Connector 135">
                  <a:extLst>
                    <a:ext uri="{FF2B5EF4-FFF2-40B4-BE49-F238E27FC236}">
                      <a16:creationId xmlns:a16="http://schemas.microsoft.com/office/drawing/2014/main" id="{E9D2C735-C975-D9DA-387F-B86C834D5204}"/>
                    </a:ext>
                  </a:extLst>
                </p:cNvPr>
                <p:cNvCxnSpPr>
                  <a:cxnSpLocks/>
                  <a:stCxn id="157" idx="6"/>
                  <a:endCxn id="160" idx="2"/>
                </p:cNvCxnSpPr>
                <p:nvPr/>
              </p:nvCxnSpPr>
              <p:spPr>
                <a:xfrm flipV="1">
                  <a:off x="6276000" y="2834938"/>
                  <a:ext cx="236059" cy="720892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7" name="Straight Arrow Connector 136">
                  <a:extLst>
                    <a:ext uri="{FF2B5EF4-FFF2-40B4-BE49-F238E27FC236}">
                      <a16:creationId xmlns:a16="http://schemas.microsoft.com/office/drawing/2014/main" id="{9571BD8F-0A6C-5B66-9DDC-06CEB2E6C5C2}"/>
                    </a:ext>
                  </a:extLst>
                </p:cNvPr>
                <p:cNvCxnSpPr>
                  <a:cxnSpLocks/>
                  <a:stCxn id="163" idx="6"/>
                  <a:endCxn id="156" idx="2"/>
                </p:cNvCxnSpPr>
                <p:nvPr/>
              </p:nvCxnSpPr>
              <p:spPr>
                <a:xfrm flipV="1">
                  <a:off x="6692059" y="2979116"/>
                  <a:ext cx="236059" cy="720893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8" name="Straight Arrow Connector 137">
                  <a:extLst>
                    <a:ext uri="{FF2B5EF4-FFF2-40B4-BE49-F238E27FC236}">
                      <a16:creationId xmlns:a16="http://schemas.microsoft.com/office/drawing/2014/main" id="{16794756-AB6C-57A3-899A-8C361A3A1141}"/>
                    </a:ext>
                  </a:extLst>
                </p:cNvPr>
                <p:cNvCxnSpPr>
                  <a:cxnSpLocks/>
                  <a:stCxn id="162" idx="6"/>
                  <a:endCxn id="154" idx="2"/>
                </p:cNvCxnSpPr>
                <p:nvPr/>
              </p:nvCxnSpPr>
              <p:spPr>
                <a:xfrm>
                  <a:off x="6692059" y="3411652"/>
                  <a:ext cx="236059" cy="144178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9" name="Straight Arrow Connector 138">
                  <a:extLst>
                    <a:ext uri="{FF2B5EF4-FFF2-40B4-BE49-F238E27FC236}">
                      <a16:creationId xmlns:a16="http://schemas.microsoft.com/office/drawing/2014/main" id="{20952988-8A79-3ECC-543C-74F59D0E8EAF}"/>
                    </a:ext>
                  </a:extLst>
                </p:cNvPr>
                <p:cNvCxnSpPr>
                  <a:cxnSpLocks/>
                  <a:stCxn id="161" idx="6"/>
                  <a:endCxn id="156" idx="2"/>
                </p:cNvCxnSpPr>
                <p:nvPr/>
              </p:nvCxnSpPr>
              <p:spPr>
                <a:xfrm flipV="1">
                  <a:off x="6692059" y="2979116"/>
                  <a:ext cx="236059" cy="144179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0" name="Straight Arrow Connector 139">
                  <a:extLst>
                    <a:ext uri="{FF2B5EF4-FFF2-40B4-BE49-F238E27FC236}">
                      <a16:creationId xmlns:a16="http://schemas.microsoft.com/office/drawing/2014/main" id="{3B9639D8-2B0D-39E4-E5DA-3DECB6004102}"/>
                    </a:ext>
                  </a:extLst>
                </p:cNvPr>
                <p:cNvCxnSpPr>
                  <a:cxnSpLocks/>
                  <a:stCxn id="162" idx="6"/>
                  <a:endCxn id="156" idx="2"/>
                </p:cNvCxnSpPr>
                <p:nvPr/>
              </p:nvCxnSpPr>
              <p:spPr>
                <a:xfrm flipV="1">
                  <a:off x="6692059" y="2979116"/>
                  <a:ext cx="236059" cy="432536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1" name="Straight Arrow Connector 140">
                  <a:extLst>
                    <a:ext uri="{FF2B5EF4-FFF2-40B4-BE49-F238E27FC236}">
                      <a16:creationId xmlns:a16="http://schemas.microsoft.com/office/drawing/2014/main" id="{D17C6CB5-84CD-7829-EF73-CE19463E32D7}"/>
                    </a:ext>
                  </a:extLst>
                </p:cNvPr>
                <p:cNvCxnSpPr>
                  <a:cxnSpLocks/>
                  <a:stCxn id="161" idx="6"/>
                  <a:endCxn id="154" idx="2"/>
                </p:cNvCxnSpPr>
                <p:nvPr/>
              </p:nvCxnSpPr>
              <p:spPr>
                <a:xfrm>
                  <a:off x="6692059" y="3123295"/>
                  <a:ext cx="236059" cy="432535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2" name="Straight Arrow Connector 141">
                  <a:extLst>
                    <a:ext uri="{FF2B5EF4-FFF2-40B4-BE49-F238E27FC236}">
                      <a16:creationId xmlns:a16="http://schemas.microsoft.com/office/drawing/2014/main" id="{176710E4-A37A-54A7-6A69-3E9C2E7B509C}"/>
                    </a:ext>
                  </a:extLst>
                </p:cNvPr>
                <p:cNvCxnSpPr>
                  <a:cxnSpLocks/>
                  <a:stCxn id="155" idx="6"/>
                  <a:endCxn id="152" idx="2"/>
                </p:cNvCxnSpPr>
                <p:nvPr/>
              </p:nvCxnSpPr>
              <p:spPr>
                <a:xfrm>
                  <a:off x="7108118" y="3267473"/>
                  <a:ext cx="236059" cy="153334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Straight Arrow Connector 142">
                  <a:extLst>
                    <a:ext uri="{FF2B5EF4-FFF2-40B4-BE49-F238E27FC236}">
                      <a16:creationId xmlns:a16="http://schemas.microsoft.com/office/drawing/2014/main" id="{64F94665-78D0-F083-7E52-E27605E1B3E3}"/>
                    </a:ext>
                  </a:extLst>
                </p:cNvPr>
                <p:cNvCxnSpPr>
                  <a:cxnSpLocks/>
                  <a:stCxn id="160" idx="6"/>
                  <a:endCxn id="154" idx="2"/>
                </p:cNvCxnSpPr>
                <p:nvPr/>
              </p:nvCxnSpPr>
              <p:spPr>
                <a:xfrm>
                  <a:off x="6692059" y="2834938"/>
                  <a:ext cx="236059" cy="720892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4" name="Straight Arrow Connector 143">
                  <a:extLst>
                    <a:ext uri="{FF2B5EF4-FFF2-40B4-BE49-F238E27FC236}">
                      <a16:creationId xmlns:a16="http://schemas.microsoft.com/office/drawing/2014/main" id="{1EBFAF38-271F-AEE2-E82A-909483AAC133}"/>
                    </a:ext>
                  </a:extLst>
                </p:cNvPr>
                <p:cNvCxnSpPr>
                  <a:cxnSpLocks/>
                  <a:stCxn id="156" idx="6"/>
                  <a:endCxn id="153" idx="2"/>
                </p:cNvCxnSpPr>
                <p:nvPr/>
              </p:nvCxnSpPr>
              <p:spPr>
                <a:xfrm>
                  <a:off x="7108118" y="2979116"/>
                  <a:ext cx="236059" cy="153333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Straight Arrow Connector 144">
                  <a:extLst>
                    <a:ext uri="{FF2B5EF4-FFF2-40B4-BE49-F238E27FC236}">
                      <a16:creationId xmlns:a16="http://schemas.microsoft.com/office/drawing/2014/main" id="{74ADFF24-A1F7-929B-2398-01D157432766}"/>
                    </a:ext>
                  </a:extLst>
                </p:cNvPr>
                <p:cNvCxnSpPr>
                  <a:cxnSpLocks/>
                  <a:stCxn id="163" idx="6"/>
                  <a:endCxn id="154" idx="2"/>
                </p:cNvCxnSpPr>
                <p:nvPr/>
              </p:nvCxnSpPr>
              <p:spPr>
                <a:xfrm flipV="1">
                  <a:off x="6692059" y="3555830"/>
                  <a:ext cx="236059" cy="144179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Straight Arrow Connector 145">
                  <a:extLst>
                    <a:ext uri="{FF2B5EF4-FFF2-40B4-BE49-F238E27FC236}">
                      <a16:creationId xmlns:a16="http://schemas.microsoft.com/office/drawing/2014/main" id="{CB7A7618-E6A1-4DC5-9E26-85EE6425A584}"/>
                    </a:ext>
                  </a:extLst>
                </p:cNvPr>
                <p:cNvCxnSpPr>
                  <a:cxnSpLocks/>
                  <a:stCxn id="163" idx="6"/>
                  <a:endCxn id="155" idx="2"/>
                </p:cNvCxnSpPr>
                <p:nvPr/>
              </p:nvCxnSpPr>
              <p:spPr>
                <a:xfrm flipV="1">
                  <a:off x="6692059" y="3267473"/>
                  <a:ext cx="236059" cy="432536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7" name="Straight Arrow Connector 146">
                  <a:extLst>
                    <a:ext uri="{FF2B5EF4-FFF2-40B4-BE49-F238E27FC236}">
                      <a16:creationId xmlns:a16="http://schemas.microsoft.com/office/drawing/2014/main" id="{8974071F-0EBC-2AA4-6712-1A38E9ECC9B4}"/>
                    </a:ext>
                  </a:extLst>
                </p:cNvPr>
                <p:cNvCxnSpPr>
                  <a:cxnSpLocks/>
                  <a:stCxn id="162" idx="6"/>
                  <a:endCxn id="155" idx="2"/>
                </p:cNvCxnSpPr>
                <p:nvPr/>
              </p:nvCxnSpPr>
              <p:spPr>
                <a:xfrm flipV="1">
                  <a:off x="6692059" y="3267473"/>
                  <a:ext cx="236059" cy="144179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77A1D914-2533-4DFE-C6A7-3C1416DB130B}"/>
                  </a:ext>
                </a:extLst>
              </p:cNvPr>
              <p:cNvSpPr txBox="1"/>
              <p:nvPr/>
            </p:nvSpPr>
            <p:spPr>
              <a:xfrm>
                <a:off x="6030990" y="2453531"/>
                <a:ext cx="805029" cy="369332"/>
              </a:xfrm>
              <a:prstGeom prst="rect">
                <a:avLst/>
              </a:prstGeom>
              <a:noFill/>
              <a:ln w="25400"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CH" b="1" dirty="0"/>
                  <a:t>Model</a:t>
                </a:r>
                <a:endParaRPr lang="en-CH" dirty="0"/>
              </a:p>
            </p:txBody>
          </p:sp>
        </p:grpSp>
      </p:grpSp>
      <p:sp>
        <p:nvSpPr>
          <p:cNvPr id="168" name="Title 1">
            <a:extLst>
              <a:ext uri="{FF2B5EF4-FFF2-40B4-BE49-F238E27FC236}">
                <a16:creationId xmlns:a16="http://schemas.microsoft.com/office/drawing/2014/main" id="{A3D25CFC-0A98-F8A6-5557-AC82BDF52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1224" y="482657"/>
            <a:ext cx="8361815" cy="653385"/>
          </a:xfrm>
        </p:spPr>
        <p:txBody>
          <a:bodyPr/>
          <a:lstStyle/>
          <a:p>
            <a:r>
              <a:rPr lang="en-US" dirty="0" err="1"/>
              <a:t>PiNNs</a:t>
            </a:r>
            <a:r>
              <a:rPr lang="en-US" dirty="0"/>
              <a:t> for supervised learning</a:t>
            </a:r>
          </a:p>
        </p:txBody>
      </p:sp>
      <p:sp>
        <p:nvSpPr>
          <p:cNvPr id="169" name="Content Placeholder 3">
            <a:extLst>
              <a:ext uri="{FF2B5EF4-FFF2-40B4-BE49-F238E27FC236}">
                <a16:creationId xmlns:a16="http://schemas.microsoft.com/office/drawing/2014/main" id="{3EF69B50-45DA-A5C9-116C-F233B07EAF57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594049" y="185323"/>
            <a:ext cx="4906027" cy="392113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Physics-inspired NNs (</a:t>
            </a:r>
            <a:r>
              <a:rPr lang="en-US" dirty="0" err="1"/>
              <a:t>PiNNs</a:t>
            </a:r>
            <a:r>
              <a:rPr lang="en-US" dirty="0"/>
              <a:t>)</a:t>
            </a:r>
          </a:p>
        </p:txBody>
      </p:sp>
      <p:pic>
        <p:nvPicPr>
          <p:cNvPr id="170" name="Picture 169">
            <a:extLst>
              <a:ext uri="{FF2B5EF4-FFF2-40B4-BE49-F238E27FC236}">
                <a16:creationId xmlns:a16="http://schemas.microsoft.com/office/drawing/2014/main" id="{B3ACE552-D93C-8F88-427E-60504F3EAA7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84746" y="1317184"/>
            <a:ext cx="1485900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8126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A35A2C-F8D7-DDED-E56E-0EC9F2E6D16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Given a dataset</a:t>
            </a:r>
          </a:p>
          <a:p>
            <a:r>
              <a:rPr lang="en-US" b="1" dirty="0"/>
              <a:t>Main idea</a:t>
            </a:r>
            <a:r>
              <a:rPr lang="en-US" dirty="0"/>
              <a:t>: Modified </a:t>
            </a:r>
            <a:r>
              <a:rPr lang="en-US" b="1" dirty="0"/>
              <a:t>loss function</a:t>
            </a:r>
            <a:r>
              <a:rPr lang="en-US" dirty="0"/>
              <a:t> to </a:t>
            </a:r>
            <a:r>
              <a:rPr lang="en-US" b="1" dirty="0"/>
              <a:t>steer</a:t>
            </a:r>
            <a:r>
              <a:rPr lang="en-US" dirty="0"/>
              <a:t> the NN towards expected solutions</a:t>
            </a:r>
            <a:endParaRPr lang="en-US" b="1" dirty="0"/>
          </a:p>
          <a:p>
            <a:pPr lvl="1"/>
            <a:r>
              <a:rPr lang="en-US" dirty="0"/>
              <a:t>Boundary conditions</a:t>
            </a:r>
          </a:p>
          <a:p>
            <a:pPr lvl="1"/>
            <a:r>
              <a:rPr lang="en-US" dirty="0"/>
              <a:t>Physical laws (energy/mass conservation, …)</a:t>
            </a:r>
          </a:p>
          <a:p>
            <a:r>
              <a:rPr lang="en-US" dirty="0"/>
              <a:t>Can </a:t>
            </a:r>
            <a:r>
              <a:rPr lang="en-US" b="1" dirty="0"/>
              <a:t>augment the NN’s output</a:t>
            </a:r>
          </a:p>
          <a:p>
            <a:r>
              <a:rPr lang="en-US" dirty="0"/>
              <a:t>Can </a:t>
            </a:r>
            <a:r>
              <a:rPr lang="en-US" b="1" dirty="0"/>
              <a:t>create a bottleneck</a:t>
            </a:r>
          </a:p>
          <a:p>
            <a:endParaRPr lang="en-US" b="1" dirty="0"/>
          </a:p>
          <a:p>
            <a:endParaRPr lang="en-US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0A23232-1BEA-EDC7-A57C-73FE788901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2739" y="4975133"/>
            <a:ext cx="711200" cy="2667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A2CADCA-39AD-1422-9AF0-BBDD48415A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7791" y="4975133"/>
            <a:ext cx="698500" cy="266700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B1B7BE54-16F5-27CD-B992-7975EEFBF759}"/>
              </a:ext>
            </a:extLst>
          </p:cNvPr>
          <p:cNvGrpSpPr/>
          <p:nvPr/>
        </p:nvGrpSpPr>
        <p:grpSpPr>
          <a:xfrm>
            <a:off x="3327071" y="4585947"/>
            <a:ext cx="1428177" cy="1045071"/>
            <a:chOff x="6096000" y="2744938"/>
            <a:chExt cx="1428177" cy="1045071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416B077C-8DCA-3B4D-DFB7-386C6ABDA478}"/>
                </a:ext>
              </a:extLst>
            </p:cNvPr>
            <p:cNvGrpSpPr/>
            <p:nvPr/>
          </p:nvGrpSpPr>
          <p:grpSpPr>
            <a:xfrm>
              <a:off x="6096000" y="2744938"/>
              <a:ext cx="1428177" cy="1045071"/>
              <a:chOff x="6096000" y="2744938"/>
              <a:chExt cx="1428177" cy="1045071"/>
            </a:xfrm>
          </p:grpSpPr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F204CE88-DF34-9A3F-A2FB-56C562D386FF}"/>
                  </a:ext>
                </a:extLst>
              </p:cNvPr>
              <p:cNvGrpSpPr/>
              <p:nvPr/>
            </p:nvGrpSpPr>
            <p:grpSpPr>
              <a:xfrm>
                <a:off x="6512059" y="2744938"/>
                <a:ext cx="180000" cy="1045071"/>
                <a:chOff x="6512059" y="2744938"/>
                <a:chExt cx="180000" cy="1045071"/>
              </a:xfrm>
            </p:grpSpPr>
            <p:sp>
              <p:nvSpPr>
                <p:cNvPr id="63" name="Oval 62">
                  <a:extLst>
                    <a:ext uri="{FF2B5EF4-FFF2-40B4-BE49-F238E27FC236}">
                      <a16:creationId xmlns:a16="http://schemas.microsoft.com/office/drawing/2014/main" id="{36CA2238-4265-510C-80B3-140E00525DBD}"/>
                    </a:ext>
                  </a:extLst>
                </p:cNvPr>
                <p:cNvSpPr/>
                <p:nvPr/>
              </p:nvSpPr>
              <p:spPr>
                <a:xfrm>
                  <a:off x="6512059" y="2744938"/>
                  <a:ext cx="180000" cy="180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" name="Oval 63">
                  <a:extLst>
                    <a:ext uri="{FF2B5EF4-FFF2-40B4-BE49-F238E27FC236}">
                      <a16:creationId xmlns:a16="http://schemas.microsoft.com/office/drawing/2014/main" id="{C4D874F6-F914-B725-4181-BD0CF48A367D}"/>
                    </a:ext>
                  </a:extLst>
                </p:cNvPr>
                <p:cNvSpPr/>
                <p:nvPr/>
              </p:nvSpPr>
              <p:spPr>
                <a:xfrm>
                  <a:off x="6512059" y="3033295"/>
                  <a:ext cx="180000" cy="180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" name="Oval 64">
                  <a:extLst>
                    <a:ext uri="{FF2B5EF4-FFF2-40B4-BE49-F238E27FC236}">
                      <a16:creationId xmlns:a16="http://schemas.microsoft.com/office/drawing/2014/main" id="{F33B0591-066C-56D4-1323-A203E4C5D6A0}"/>
                    </a:ext>
                  </a:extLst>
                </p:cNvPr>
                <p:cNvSpPr/>
                <p:nvPr/>
              </p:nvSpPr>
              <p:spPr>
                <a:xfrm>
                  <a:off x="6512059" y="3321652"/>
                  <a:ext cx="180000" cy="180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" name="Oval 65">
                  <a:extLst>
                    <a:ext uri="{FF2B5EF4-FFF2-40B4-BE49-F238E27FC236}">
                      <a16:creationId xmlns:a16="http://schemas.microsoft.com/office/drawing/2014/main" id="{36C4282F-F831-391B-3333-23F14DF656F6}"/>
                    </a:ext>
                  </a:extLst>
                </p:cNvPr>
                <p:cNvSpPr/>
                <p:nvPr/>
              </p:nvSpPr>
              <p:spPr>
                <a:xfrm>
                  <a:off x="6512059" y="3610009"/>
                  <a:ext cx="180000" cy="180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BCE1BFC1-2C64-CE90-8F3F-08BCF95CFD3C}"/>
                  </a:ext>
                </a:extLst>
              </p:cNvPr>
              <p:cNvGrpSpPr/>
              <p:nvPr/>
            </p:nvGrpSpPr>
            <p:grpSpPr>
              <a:xfrm>
                <a:off x="6096000" y="2889116"/>
                <a:ext cx="180000" cy="756714"/>
                <a:chOff x="6096000" y="2909455"/>
                <a:chExt cx="180000" cy="756714"/>
              </a:xfrm>
            </p:grpSpPr>
            <p:sp>
              <p:nvSpPr>
                <p:cNvPr id="60" name="Oval 59">
                  <a:extLst>
                    <a:ext uri="{FF2B5EF4-FFF2-40B4-BE49-F238E27FC236}">
                      <a16:creationId xmlns:a16="http://schemas.microsoft.com/office/drawing/2014/main" id="{7B2563D6-6A4A-C24C-F83D-484B5D5B6688}"/>
                    </a:ext>
                  </a:extLst>
                </p:cNvPr>
                <p:cNvSpPr/>
                <p:nvPr/>
              </p:nvSpPr>
              <p:spPr>
                <a:xfrm>
                  <a:off x="6096000" y="3486169"/>
                  <a:ext cx="180000" cy="180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" name="Oval 60">
                  <a:extLst>
                    <a:ext uri="{FF2B5EF4-FFF2-40B4-BE49-F238E27FC236}">
                      <a16:creationId xmlns:a16="http://schemas.microsoft.com/office/drawing/2014/main" id="{8393D229-5BFE-DECB-0ED6-13382E80F819}"/>
                    </a:ext>
                  </a:extLst>
                </p:cNvPr>
                <p:cNvSpPr/>
                <p:nvPr/>
              </p:nvSpPr>
              <p:spPr>
                <a:xfrm>
                  <a:off x="6096000" y="3197812"/>
                  <a:ext cx="180000" cy="180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" name="Oval 61">
                  <a:extLst>
                    <a:ext uri="{FF2B5EF4-FFF2-40B4-BE49-F238E27FC236}">
                      <a16:creationId xmlns:a16="http://schemas.microsoft.com/office/drawing/2014/main" id="{EF939E98-EA7B-83F7-49D3-D55CE1B40D87}"/>
                    </a:ext>
                  </a:extLst>
                </p:cNvPr>
                <p:cNvSpPr/>
                <p:nvPr/>
              </p:nvSpPr>
              <p:spPr>
                <a:xfrm>
                  <a:off x="6096000" y="2909455"/>
                  <a:ext cx="180000" cy="180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31ED0202-D388-8827-985C-6BF456E325AB}"/>
                  </a:ext>
                </a:extLst>
              </p:cNvPr>
              <p:cNvGrpSpPr/>
              <p:nvPr/>
            </p:nvGrpSpPr>
            <p:grpSpPr>
              <a:xfrm>
                <a:off x="6928118" y="2889116"/>
                <a:ext cx="180000" cy="756714"/>
                <a:chOff x="6512059" y="4763437"/>
                <a:chExt cx="180000" cy="756714"/>
              </a:xfrm>
            </p:grpSpPr>
            <p:sp>
              <p:nvSpPr>
                <p:cNvPr id="57" name="Oval 56">
                  <a:extLst>
                    <a:ext uri="{FF2B5EF4-FFF2-40B4-BE49-F238E27FC236}">
                      <a16:creationId xmlns:a16="http://schemas.microsoft.com/office/drawing/2014/main" id="{573B4D99-462F-A439-5337-FFE0844E162C}"/>
                    </a:ext>
                  </a:extLst>
                </p:cNvPr>
                <p:cNvSpPr/>
                <p:nvPr/>
              </p:nvSpPr>
              <p:spPr>
                <a:xfrm>
                  <a:off x="6512059" y="5340151"/>
                  <a:ext cx="180000" cy="180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" name="Oval 57">
                  <a:extLst>
                    <a:ext uri="{FF2B5EF4-FFF2-40B4-BE49-F238E27FC236}">
                      <a16:creationId xmlns:a16="http://schemas.microsoft.com/office/drawing/2014/main" id="{75183469-3849-DCCE-D5CA-36DF678D7226}"/>
                    </a:ext>
                  </a:extLst>
                </p:cNvPr>
                <p:cNvSpPr/>
                <p:nvPr/>
              </p:nvSpPr>
              <p:spPr>
                <a:xfrm>
                  <a:off x="6512059" y="5051794"/>
                  <a:ext cx="180000" cy="180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" name="Oval 58">
                  <a:extLst>
                    <a:ext uri="{FF2B5EF4-FFF2-40B4-BE49-F238E27FC236}">
                      <a16:creationId xmlns:a16="http://schemas.microsoft.com/office/drawing/2014/main" id="{B7A34938-1921-B8F8-6923-831E44FC60FF}"/>
                    </a:ext>
                  </a:extLst>
                </p:cNvPr>
                <p:cNvSpPr/>
                <p:nvPr/>
              </p:nvSpPr>
              <p:spPr>
                <a:xfrm>
                  <a:off x="6512059" y="4763437"/>
                  <a:ext cx="180000" cy="180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A244CB10-71F2-E6B8-F90F-245FBCB7BEE4}"/>
                  </a:ext>
                </a:extLst>
              </p:cNvPr>
              <p:cNvGrpSpPr/>
              <p:nvPr/>
            </p:nvGrpSpPr>
            <p:grpSpPr>
              <a:xfrm>
                <a:off x="7344177" y="3042449"/>
                <a:ext cx="180000" cy="468358"/>
                <a:chOff x="6512059" y="5628508"/>
                <a:chExt cx="180000" cy="468358"/>
              </a:xfrm>
            </p:grpSpPr>
            <p:sp>
              <p:nvSpPr>
                <p:cNvPr id="55" name="Oval 54">
                  <a:extLst>
                    <a:ext uri="{FF2B5EF4-FFF2-40B4-BE49-F238E27FC236}">
                      <a16:creationId xmlns:a16="http://schemas.microsoft.com/office/drawing/2014/main" id="{D6A8AA15-DF91-3690-2211-0A00E1D50B33}"/>
                    </a:ext>
                  </a:extLst>
                </p:cNvPr>
                <p:cNvSpPr/>
                <p:nvPr/>
              </p:nvSpPr>
              <p:spPr>
                <a:xfrm>
                  <a:off x="6512059" y="5916866"/>
                  <a:ext cx="180000" cy="180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" name="Oval 55">
                  <a:extLst>
                    <a:ext uri="{FF2B5EF4-FFF2-40B4-BE49-F238E27FC236}">
                      <a16:creationId xmlns:a16="http://schemas.microsoft.com/office/drawing/2014/main" id="{CB3153B9-0AF0-4214-629C-40D571AFCCD9}"/>
                    </a:ext>
                  </a:extLst>
                </p:cNvPr>
                <p:cNvSpPr/>
                <p:nvPr/>
              </p:nvSpPr>
              <p:spPr>
                <a:xfrm>
                  <a:off x="6512059" y="5628508"/>
                  <a:ext cx="180000" cy="180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4D93193A-CA24-7CF8-6229-AB3254992CA2}"/>
                </a:ext>
              </a:extLst>
            </p:cNvPr>
            <p:cNvCxnSpPr>
              <a:stCxn id="62" idx="6"/>
              <a:endCxn id="63" idx="2"/>
            </p:cNvCxnSpPr>
            <p:nvPr/>
          </p:nvCxnSpPr>
          <p:spPr>
            <a:xfrm flipV="1">
              <a:off x="6276000" y="2834938"/>
              <a:ext cx="236059" cy="144178"/>
            </a:xfrm>
            <a:prstGeom prst="straightConnector1">
              <a:avLst/>
            </a:prstGeom>
            <a:ln>
              <a:solidFill>
                <a:srgbClr val="C00000"/>
              </a:solidFill>
              <a:headEnd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02087280-ECB8-69C2-F97C-749001C77F7A}"/>
                </a:ext>
              </a:extLst>
            </p:cNvPr>
            <p:cNvCxnSpPr>
              <a:cxnSpLocks/>
              <a:stCxn id="61" idx="6"/>
              <a:endCxn id="63" idx="2"/>
            </p:cNvCxnSpPr>
            <p:nvPr/>
          </p:nvCxnSpPr>
          <p:spPr>
            <a:xfrm flipV="1">
              <a:off x="6276000" y="2834938"/>
              <a:ext cx="236059" cy="432535"/>
            </a:xfrm>
            <a:prstGeom prst="straightConnector1">
              <a:avLst/>
            </a:prstGeom>
            <a:ln>
              <a:solidFill>
                <a:srgbClr val="C00000"/>
              </a:solidFill>
              <a:headEnd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FDCC7165-6121-1E10-C5A7-7D73996E8DBE}"/>
                </a:ext>
              </a:extLst>
            </p:cNvPr>
            <p:cNvCxnSpPr>
              <a:cxnSpLocks/>
              <a:stCxn id="60" idx="6"/>
              <a:endCxn id="64" idx="2"/>
            </p:cNvCxnSpPr>
            <p:nvPr/>
          </p:nvCxnSpPr>
          <p:spPr>
            <a:xfrm flipV="1">
              <a:off x="6276000" y="3123295"/>
              <a:ext cx="236059" cy="432535"/>
            </a:xfrm>
            <a:prstGeom prst="straightConnector1">
              <a:avLst/>
            </a:prstGeom>
            <a:ln>
              <a:solidFill>
                <a:srgbClr val="C00000"/>
              </a:solidFill>
              <a:headEnd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634A8D96-F3E1-C7B9-45A6-23A16A7D6D84}"/>
                </a:ext>
              </a:extLst>
            </p:cNvPr>
            <p:cNvCxnSpPr>
              <a:cxnSpLocks/>
              <a:stCxn id="61" idx="6"/>
              <a:endCxn id="66" idx="2"/>
            </p:cNvCxnSpPr>
            <p:nvPr/>
          </p:nvCxnSpPr>
          <p:spPr>
            <a:xfrm>
              <a:off x="6276000" y="3267473"/>
              <a:ext cx="236059" cy="432536"/>
            </a:xfrm>
            <a:prstGeom prst="straightConnector1">
              <a:avLst/>
            </a:prstGeom>
            <a:ln>
              <a:solidFill>
                <a:srgbClr val="C00000"/>
              </a:solidFill>
              <a:headEnd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94E61377-E8FE-2A45-FCF6-D0A25BAE687D}"/>
                </a:ext>
              </a:extLst>
            </p:cNvPr>
            <p:cNvCxnSpPr>
              <a:cxnSpLocks/>
              <a:stCxn id="61" idx="6"/>
              <a:endCxn id="65" idx="2"/>
            </p:cNvCxnSpPr>
            <p:nvPr/>
          </p:nvCxnSpPr>
          <p:spPr>
            <a:xfrm>
              <a:off x="6276000" y="3267473"/>
              <a:ext cx="236059" cy="144179"/>
            </a:xfrm>
            <a:prstGeom prst="straightConnector1">
              <a:avLst/>
            </a:prstGeom>
            <a:ln>
              <a:solidFill>
                <a:srgbClr val="C00000"/>
              </a:solidFill>
              <a:headEnd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336106CC-D7FB-FC1C-59B0-CA649A5D8B06}"/>
                </a:ext>
              </a:extLst>
            </p:cNvPr>
            <p:cNvCxnSpPr>
              <a:cxnSpLocks/>
              <a:stCxn id="62" idx="6"/>
              <a:endCxn id="66" idx="2"/>
            </p:cNvCxnSpPr>
            <p:nvPr/>
          </p:nvCxnSpPr>
          <p:spPr>
            <a:xfrm>
              <a:off x="6276000" y="2979116"/>
              <a:ext cx="236059" cy="720893"/>
            </a:xfrm>
            <a:prstGeom prst="straightConnector1">
              <a:avLst/>
            </a:prstGeom>
            <a:ln>
              <a:solidFill>
                <a:srgbClr val="C00000"/>
              </a:solidFill>
              <a:headEnd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685F77CE-9A2B-D0A5-DFAB-4DA937BEB052}"/>
                </a:ext>
              </a:extLst>
            </p:cNvPr>
            <p:cNvCxnSpPr>
              <a:cxnSpLocks/>
              <a:stCxn id="62" idx="6"/>
              <a:endCxn id="65" idx="2"/>
            </p:cNvCxnSpPr>
            <p:nvPr/>
          </p:nvCxnSpPr>
          <p:spPr>
            <a:xfrm>
              <a:off x="6276000" y="2979116"/>
              <a:ext cx="236059" cy="432536"/>
            </a:xfrm>
            <a:prstGeom prst="straightConnector1">
              <a:avLst/>
            </a:prstGeom>
            <a:ln>
              <a:solidFill>
                <a:srgbClr val="C00000"/>
              </a:solidFill>
              <a:headEnd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FD00A90F-044B-137F-E791-A29CDD733971}"/>
                </a:ext>
              </a:extLst>
            </p:cNvPr>
            <p:cNvCxnSpPr>
              <a:cxnSpLocks/>
              <a:stCxn id="62" idx="6"/>
              <a:endCxn id="64" idx="2"/>
            </p:cNvCxnSpPr>
            <p:nvPr/>
          </p:nvCxnSpPr>
          <p:spPr>
            <a:xfrm>
              <a:off x="6276000" y="2979116"/>
              <a:ext cx="236059" cy="144179"/>
            </a:xfrm>
            <a:prstGeom prst="straightConnector1">
              <a:avLst/>
            </a:prstGeom>
            <a:ln>
              <a:solidFill>
                <a:srgbClr val="C00000"/>
              </a:solidFill>
              <a:headEnd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BC6ADA99-D15F-DB85-5183-4BE6F7E67A41}"/>
                </a:ext>
              </a:extLst>
            </p:cNvPr>
            <p:cNvCxnSpPr>
              <a:cxnSpLocks/>
              <a:stCxn id="58" idx="6"/>
              <a:endCxn id="56" idx="2"/>
            </p:cNvCxnSpPr>
            <p:nvPr/>
          </p:nvCxnSpPr>
          <p:spPr>
            <a:xfrm flipV="1">
              <a:off x="7108118" y="3132449"/>
              <a:ext cx="236059" cy="135024"/>
            </a:xfrm>
            <a:prstGeom prst="straightConnector1">
              <a:avLst/>
            </a:prstGeom>
            <a:ln>
              <a:solidFill>
                <a:srgbClr val="C00000"/>
              </a:solidFill>
              <a:headEnd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BEF3CD8F-F7CF-A978-DE4F-0AD3C56348DE}"/>
                </a:ext>
              </a:extLst>
            </p:cNvPr>
            <p:cNvCxnSpPr>
              <a:cxnSpLocks/>
              <a:stCxn id="57" idx="6"/>
              <a:endCxn id="55" idx="2"/>
            </p:cNvCxnSpPr>
            <p:nvPr/>
          </p:nvCxnSpPr>
          <p:spPr>
            <a:xfrm flipV="1">
              <a:off x="7108118" y="3420807"/>
              <a:ext cx="236059" cy="135023"/>
            </a:xfrm>
            <a:prstGeom prst="straightConnector1">
              <a:avLst/>
            </a:prstGeom>
            <a:ln>
              <a:solidFill>
                <a:srgbClr val="C00000"/>
              </a:solidFill>
              <a:headEnd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D43639BB-545C-A781-02F5-5A1F9DC88561}"/>
                </a:ext>
              </a:extLst>
            </p:cNvPr>
            <p:cNvCxnSpPr>
              <a:cxnSpLocks/>
              <a:stCxn id="61" idx="6"/>
              <a:endCxn id="64" idx="2"/>
            </p:cNvCxnSpPr>
            <p:nvPr/>
          </p:nvCxnSpPr>
          <p:spPr>
            <a:xfrm flipV="1">
              <a:off x="6276000" y="3123295"/>
              <a:ext cx="236059" cy="144178"/>
            </a:xfrm>
            <a:prstGeom prst="straightConnector1">
              <a:avLst/>
            </a:prstGeom>
            <a:ln>
              <a:solidFill>
                <a:srgbClr val="C00000"/>
              </a:solidFill>
              <a:headEnd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4ABD7033-D59F-A1BA-5420-3934D4CEC406}"/>
                </a:ext>
              </a:extLst>
            </p:cNvPr>
            <p:cNvCxnSpPr>
              <a:cxnSpLocks/>
              <a:stCxn id="64" idx="6"/>
              <a:endCxn id="58" idx="2"/>
            </p:cNvCxnSpPr>
            <p:nvPr/>
          </p:nvCxnSpPr>
          <p:spPr>
            <a:xfrm>
              <a:off x="6692059" y="3123295"/>
              <a:ext cx="236059" cy="144178"/>
            </a:xfrm>
            <a:prstGeom prst="straightConnector1">
              <a:avLst/>
            </a:prstGeom>
            <a:ln>
              <a:solidFill>
                <a:srgbClr val="C00000"/>
              </a:solidFill>
              <a:headEnd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1AF1791C-7B81-6AD8-845E-79E637686039}"/>
                </a:ext>
              </a:extLst>
            </p:cNvPr>
            <p:cNvCxnSpPr>
              <a:cxnSpLocks/>
              <a:stCxn id="63" idx="6"/>
              <a:endCxn id="58" idx="2"/>
            </p:cNvCxnSpPr>
            <p:nvPr/>
          </p:nvCxnSpPr>
          <p:spPr>
            <a:xfrm>
              <a:off x="6692059" y="2834938"/>
              <a:ext cx="236059" cy="432535"/>
            </a:xfrm>
            <a:prstGeom prst="straightConnector1">
              <a:avLst/>
            </a:prstGeom>
            <a:ln>
              <a:solidFill>
                <a:srgbClr val="C00000"/>
              </a:solidFill>
              <a:headEnd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EC23DE3C-0334-655C-CE14-C12D8E66F195}"/>
                </a:ext>
              </a:extLst>
            </p:cNvPr>
            <p:cNvCxnSpPr>
              <a:cxnSpLocks/>
              <a:stCxn id="63" idx="6"/>
              <a:endCxn id="59" idx="2"/>
            </p:cNvCxnSpPr>
            <p:nvPr/>
          </p:nvCxnSpPr>
          <p:spPr>
            <a:xfrm>
              <a:off x="6692059" y="2834938"/>
              <a:ext cx="236059" cy="144178"/>
            </a:xfrm>
            <a:prstGeom prst="straightConnector1">
              <a:avLst/>
            </a:prstGeom>
            <a:ln>
              <a:solidFill>
                <a:srgbClr val="C00000"/>
              </a:solidFill>
              <a:headEnd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60901B63-1F33-9421-CD62-F9CAD022FB57}"/>
                </a:ext>
              </a:extLst>
            </p:cNvPr>
            <p:cNvCxnSpPr>
              <a:cxnSpLocks/>
              <a:stCxn id="60" idx="6"/>
              <a:endCxn id="66" idx="2"/>
            </p:cNvCxnSpPr>
            <p:nvPr/>
          </p:nvCxnSpPr>
          <p:spPr>
            <a:xfrm>
              <a:off x="6276000" y="3555830"/>
              <a:ext cx="236059" cy="144179"/>
            </a:xfrm>
            <a:prstGeom prst="straightConnector1">
              <a:avLst/>
            </a:prstGeom>
            <a:ln>
              <a:solidFill>
                <a:srgbClr val="C00000"/>
              </a:solidFill>
              <a:headEnd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A5E7E338-C5D8-6636-BA24-AFA37D33237D}"/>
                </a:ext>
              </a:extLst>
            </p:cNvPr>
            <p:cNvCxnSpPr>
              <a:cxnSpLocks/>
              <a:stCxn id="60" idx="6"/>
              <a:endCxn id="65" idx="2"/>
            </p:cNvCxnSpPr>
            <p:nvPr/>
          </p:nvCxnSpPr>
          <p:spPr>
            <a:xfrm flipV="1">
              <a:off x="6276000" y="3411652"/>
              <a:ext cx="236059" cy="144178"/>
            </a:xfrm>
            <a:prstGeom prst="straightConnector1">
              <a:avLst/>
            </a:prstGeom>
            <a:ln>
              <a:solidFill>
                <a:srgbClr val="C00000"/>
              </a:solidFill>
              <a:headEnd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786B8634-B60C-FF43-C27A-38EE75A9E1F0}"/>
                </a:ext>
              </a:extLst>
            </p:cNvPr>
            <p:cNvCxnSpPr>
              <a:cxnSpLocks/>
              <a:stCxn id="59" idx="6"/>
              <a:endCxn id="55" idx="2"/>
            </p:cNvCxnSpPr>
            <p:nvPr/>
          </p:nvCxnSpPr>
          <p:spPr>
            <a:xfrm>
              <a:off x="7108118" y="2979116"/>
              <a:ext cx="236059" cy="441691"/>
            </a:xfrm>
            <a:prstGeom prst="straightConnector1">
              <a:avLst/>
            </a:prstGeom>
            <a:ln>
              <a:solidFill>
                <a:srgbClr val="C00000"/>
              </a:solidFill>
              <a:headEnd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295427A3-3958-C6AD-C2C0-6840CF709B6C}"/>
                </a:ext>
              </a:extLst>
            </p:cNvPr>
            <p:cNvCxnSpPr>
              <a:cxnSpLocks/>
              <a:stCxn id="57" idx="6"/>
              <a:endCxn id="56" idx="2"/>
            </p:cNvCxnSpPr>
            <p:nvPr/>
          </p:nvCxnSpPr>
          <p:spPr>
            <a:xfrm flipV="1">
              <a:off x="7108118" y="3132449"/>
              <a:ext cx="236059" cy="423381"/>
            </a:xfrm>
            <a:prstGeom prst="straightConnector1">
              <a:avLst/>
            </a:prstGeom>
            <a:ln>
              <a:solidFill>
                <a:srgbClr val="C00000"/>
              </a:solidFill>
              <a:headEnd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B901067F-AD05-7C63-E52B-4B01BE8F19E0}"/>
                </a:ext>
              </a:extLst>
            </p:cNvPr>
            <p:cNvCxnSpPr>
              <a:cxnSpLocks/>
              <a:stCxn id="60" idx="6"/>
              <a:endCxn id="63" idx="2"/>
            </p:cNvCxnSpPr>
            <p:nvPr/>
          </p:nvCxnSpPr>
          <p:spPr>
            <a:xfrm flipV="1">
              <a:off x="6276000" y="2834938"/>
              <a:ext cx="236059" cy="720892"/>
            </a:xfrm>
            <a:prstGeom prst="straightConnector1">
              <a:avLst/>
            </a:prstGeom>
            <a:ln>
              <a:solidFill>
                <a:srgbClr val="C00000"/>
              </a:solidFill>
              <a:headEnd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47D2848F-279F-54F8-1641-8B607CCE93EE}"/>
                </a:ext>
              </a:extLst>
            </p:cNvPr>
            <p:cNvCxnSpPr>
              <a:cxnSpLocks/>
              <a:stCxn id="66" idx="6"/>
              <a:endCxn id="59" idx="2"/>
            </p:cNvCxnSpPr>
            <p:nvPr/>
          </p:nvCxnSpPr>
          <p:spPr>
            <a:xfrm flipV="1">
              <a:off x="6692059" y="2979116"/>
              <a:ext cx="236059" cy="720893"/>
            </a:xfrm>
            <a:prstGeom prst="straightConnector1">
              <a:avLst/>
            </a:prstGeom>
            <a:ln>
              <a:solidFill>
                <a:srgbClr val="C00000"/>
              </a:solidFill>
              <a:headEnd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4C0653E9-FE2A-F472-0A5B-ACD5ABC8BC68}"/>
                </a:ext>
              </a:extLst>
            </p:cNvPr>
            <p:cNvCxnSpPr>
              <a:cxnSpLocks/>
              <a:stCxn id="65" idx="6"/>
              <a:endCxn id="57" idx="2"/>
            </p:cNvCxnSpPr>
            <p:nvPr/>
          </p:nvCxnSpPr>
          <p:spPr>
            <a:xfrm>
              <a:off x="6692059" y="3411652"/>
              <a:ext cx="236059" cy="144178"/>
            </a:xfrm>
            <a:prstGeom prst="straightConnector1">
              <a:avLst/>
            </a:prstGeom>
            <a:ln>
              <a:solidFill>
                <a:srgbClr val="C00000"/>
              </a:solidFill>
              <a:headEnd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691575B5-F3A4-8F01-5978-02477E180DC3}"/>
                </a:ext>
              </a:extLst>
            </p:cNvPr>
            <p:cNvCxnSpPr>
              <a:cxnSpLocks/>
              <a:stCxn id="64" idx="6"/>
              <a:endCxn id="59" idx="2"/>
            </p:cNvCxnSpPr>
            <p:nvPr/>
          </p:nvCxnSpPr>
          <p:spPr>
            <a:xfrm flipV="1">
              <a:off x="6692059" y="2979116"/>
              <a:ext cx="236059" cy="144179"/>
            </a:xfrm>
            <a:prstGeom prst="straightConnector1">
              <a:avLst/>
            </a:prstGeom>
            <a:ln>
              <a:solidFill>
                <a:srgbClr val="C00000"/>
              </a:solidFill>
              <a:headEnd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CBFBD385-C700-DAB9-370D-CB92D6D8E375}"/>
                </a:ext>
              </a:extLst>
            </p:cNvPr>
            <p:cNvCxnSpPr>
              <a:cxnSpLocks/>
              <a:stCxn id="65" idx="6"/>
              <a:endCxn id="59" idx="2"/>
            </p:cNvCxnSpPr>
            <p:nvPr/>
          </p:nvCxnSpPr>
          <p:spPr>
            <a:xfrm flipV="1">
              <a:off x="6692059" y="2979116"/>
              <a:ext cx="236059" cy="432536"/>
            </a:xfrm>
            <a:prstGeom prst="straightConnector1">
              <a:avLst/>
            </a:prstGeom>
            <a:ln>
              <a:solidFill>
                <a:srgbClr val="C00000"/>
              </a:solidFill>
              <a:headEnd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217AF35A-0EEB-5E67-A9F4-ED2517D8A8D8}"/>
                </a:ext>
              </a:extLst>
            </p:cNvPr>
            <p:cNvCxnSpPr>
              <a:cxnSpLocks/>
              <a:stCxn id="64" idx="6"/>
              <a:endCxn id="57" idx="2"/>
            </p:cNvCxnSpPr>
            <p:nvPr/>
          </p:nvCxnSpPr>
          <p:spPr>
            <a:xfrm>
              <a:off x="6692059" y="3123295"/>
              <a:ext cx="236059" cy="432535"/>
            </a:xfrm>
            <a:prstGeom prst="straightConnector1">
              <a:avLst/>
            </a:prstGeom>
            <a:ln>
              <a:solidFill>
                <a:srgbClr val="C00000"/>
              </a:solidFill>
              <a:headEnd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74DAD4F7-15D7-2545-A9AC-FB48A41811AE}"/>
                </a:ext>
              </a:extLst>
            </p:cNvPr>
            <p:cNvCxnSpPr>
              <a:cxnSpLocks/>
              <a:stCxn id="58" idx="6"/>
              <a:endCxn id="55" idx="2"/>
            </p:cNvCxnSpPr>
            <p:nvPr/>
          </p:nvCxnSpPr>
          <p:spPr>
            <a:xfrm>
              <a:off x="7108118" y="3267473"/>
              <a:ext cx="236059" cy="153334"/>
            </a:xfrm>
            <a:prstGeom prst="straightConnector1">
              <a:avLst/>
            </a:prstGeom>
            <a:ln>
              <a:solidFill>
                <a:srgbClr val="C00000"/>
              </a:solidFill>
              <a:headEnd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273868BD-E60D-62BF-F9DB-B78E5F6E5C72}"/>
                </a:ext>
              </a:extLst>
            </p:cNvPr>
            <p:cNvCxnSpPr>
              <a:cxnSpLocks/>
              <a:stCxn id="63" idx="6"/>
              <a:endCxn id="57" idx="2"/>
            </p:cNvCxnSpPr>
            <p:nvPr/>
          </p:nvCxnSpPr>
          <p:spPr>
            <a:xfrm>
              <a:off x="6692059" y="2834938"/>
              <a:ext cx="236059" cy="720892"/>
            </a:xfrm>
            <a:prstGeom prst="straightConnector1">
              <a:avLst/>
            </a:prstGeom>
            <a:ln>
              <a:solidFill>
                <a:srgbClr val="C00000"/>
              </a:solidFill>
              <a:headEnd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7A9F15BD-E77E-911F-CBB3-197A68B7C3B7}"/>
                </a:ext>
              </a:extLst>
            </p:cNvPr>
            <p:cNvCxnSpPr>
              <a:cxnSpLocks/>
              <a:stCxn id="59" idx="6"/>
              <a:endCxn id="56" idx="2"/>
            </p:cNvCxnSpPr>
            <p:nvPr/>
          </p:nvCxnSpPr>
          <p:spPr>
            <a:xfrm>
              <a:off x="7108118" y="2979116"/>
              <a:ext cx="236059" cy="153333"/>
            </a:xfrm>
            <a:prstGeom prst="straightConnector1">
              <a:avLst/>
            </a:prstGeom>
            <a:ln>
              <a:solidFill>
                <a:srgbClr val="C00000"/>
              </a:solidFill>
              <a:headEnd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FF8D4AA3-F3EE-C03E-4A2A-524337A752D8}"/>
                </a:ext>
              </a:extLst>
            </p:cNvPr>
            <p:cNvCxnSpPr>
              <a:cxnSpLocks/>
              <a:stCxn id="66" idx="6"/>
              <a:endCxn id="57" idx="2"/>
            </p:cNvCxnSpPr>
            <p:nvPr/>
          </p:nvCxnSpPr>
          <p:spPr>
            <a:xfrm flipV="1">
              <a:off x="6692059" y="3555830"/>
              <a:ext cx="236059" cy="144179"/>
            </a:xfrm>
            <a:prstGeom prst="straightConnector1">
              <a:avLst/>
            </a:prstGeom>
            <a:ln>
              <a:solidFill>
                <a:srgbClr val="C00000"/>
              </a:solidFill>
              <a:headEnd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9EC60C26-3BBC-7CB6-FAB2-86D212BA6DE4}"/>
                </a:ext>
              </a:extLst>
            </p:cNvPr>
            <p:cNvCxnSpPr>
              <a:cxnSpLocks/>
              <a:stCxn id="66" idx="6"/>
              <a:endCxn id="58" idx="2"/>
            </p:cNvCxnSpPr>
            <p:nvPr/>
          </p:nvCxnSpPr>
          <p:spPr>
            <a:xfrm flipV="1">
              <a:off x="6692059" y="3267473"/>
              <a:ext cx="236059" cy="432536"/>
            </a:xfrm>
            <a:prstGeom prst="straightConnector1">
              <a:avLst/>
            </a:prstGeom>
            <a:ln>
              <a:solidFill>
                <a:srgbClr val="C00000"/>
              </a:solidFill>
              <a:headEnd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DF51B5C9-8589-FC20-72D8-EBF608FB9D95}"/>
                </a:ext>
              </a:extLst>
            </p:cNvPr>
            <p:cNvCxnSpPr>
              <a:cxnSpLocks/>
              <a:stCxn id="65" idx="6"/>
              <a:endCxn id="58" idx="2"/>
            </p:cNvCxnSpPr>
            <p:nvPr/>
          </p:nvCxnSpPr>
          <p:spPr>
            <a:xfrm flipV="1">
              <a:off x="6692059" y="3267473"/>
              <a:ext cx="236059" cy="144179"/>
            </a:xfrm>
            <a:prstGeom prst="straightConnector1">
              <a:avLst/>
            </a:prstGeom>
            <a:ln>
              <a:solidFill>
                <a:srgbClr val="C00000"/>
              </a:solidFill>
              <a:headEnd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B350B5C2-298C-5BDF-7823-AC1E9B355166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2883939" y="5108483"/>
            <a:ext cx="309636" cy="0"/>
          </a:xfrm>
          <a:prstGeom prst="straightConnector1">
            <a:avLst/>
          </a:prstGeom>
          <a:ln w="12700">
            <a:solidFill>
              <a:schemeClr val="accent2"/>
            </a:solidFill>
            <a:prstDash val="solid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79F6ADF4-E4F8-1F79-E641-644A85DE91BE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4865426" y="5108483"/>
            <a:ext cx="412365" cy="0"/>
          </a:xfrm>
          <a:prstGeom prst="straightConnector1">
            <a:avLst/>
          </a:prstGeom>
          <a:ln w="12700">
            <a:solidFill>
              <a:schemeClr val="accent2"/>
            </a:solidFill>
            <a:prstDash val="solid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046667DA-2E40-CBB8-C983-D8FB3AB8CCD9}"/>
              </a:ext>
            </a:extLst>
          </p:cNvPr>
          <p:cNvCxnSpPr>
            <a:cxnSpLocks/>
            <a:stCxn id="13" idx="3"/>
            <a:endCxn id="91" idx="1"/>
          </p:cNvCxnSpPr>
          <p:nvPr/>
        </p:nvCxnSpPr>
        <p:spPr>
          <a:xfrm>
            <a:off x="5976291" y="5108483"/>
            <a:ext cx="848670" cy="1313"/>
          </a:xfrm>
          <a:prstGeom prst="straightConnector1">
            <a:avLst/>
          </a:prstGeom>
          <a:ln w="12700">
            <a:solidFill>
              <a:schemeClr val="accent2"/>
            </a:solidFill>
            <a:prstDash val="solid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Elbow Connector 79">
            <a:extLst>
              <a:ext uri="{FF2B5EF4-FFF2-40B4-BE49-F238E27FC236}">
                <a16:creationId xmlns:a16="http://schemas.microsoft.com/office/drawing/2014/main" id="{1B3C15FC-89EA-15C8-C1A8-8525C552FC01}"/>
              </a:ext>
            </a:extLst>
          </p:cNvPr>
          <p:cNvCxnSpPr>
            <a:cxnSpLocks/>
            <a:endCxn id="91" idx="0"/>
          </p:cNvCxnSpPr>
          <p:nvPr/>
        </p:nvCxnSpPr>
        <p:spPr>
          <a:xfrm rot="16200000" flipH="1">
            <a:off x="6296240" y="2745924"/>
            <a:ext cx="925763" cy="3128879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Elbow Connector 84">
            <a:extLst>
              <a:ext uri="{FF2B5EF4-FFF2-40B4-BE49-F238E27FC236}">
                <a16:creationId xmlns:a16="http://schemas.microsoft.com/office/drawing/2014/main" id="{CD015B53-B823-B2E8-94AC-0FE3EF9A3412}"/>
              </a:ext>
            </a:extLst>
          </p:cNvPr>
          <p:cNvCxnSpPr>
            <a:cxnSpLocks/>
            <a:endCxn id="12" idx="0"/>
          </p:cNvCxnSpPr>
          <p:nvPr/>
        </p:nvCxnSpPr>
        <p:spPr>
          <a:xfrm rot="5400000">
            <a:off x="3297686" y="3078137"/>
            <a:ext cx="1127650" cy="2666343"/>
          </a:xfrm>
          <a:prstGeom prst="bentConnector3">
            <a:avLst>
              <a:gd name="adj1" fmla="val 40923"/>
            </a:avLst>
          </a:prstGeom>
          <a:ln w="12700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Elbow Connector 5">
            <a:extLst>
              <a:ext uri="{FF2B5EF4-FFF2-40B4-BE49-F238E27FC236}">
                <a16:creationId xmlns:a16="http://schemas.microsoft.com/office/drawing/2014/main" id="{412C0941-2031-C133-5105-0A83CB4FEBB2}"/>
              </a:ext>
            </a:extLst>
          </p:cNvPr>
          <p:cNvCxnSpPr>
            <a:cxnSpLocks/>
            <a:endCxn id="19" idx="2"/>
          </p:cNvCxnSpPr>
          <p:nvPr/>
        </p:nvCxnSpPr>
        <p:spPr>
          <a:xfrm rot="5400000">
            <a:off x="5993187" y="3480632"/>
            <a:ext cx="301724" cy="4218555"/>
          </a:xfrm>
          <a:prstGeom prst="bentConnector3">
            <a:avLst>
              <a:gd name="adj1" fmla="val 234567"/>
            </a:avLst>
          </a:prstGeom>
          <a:ln w="12700"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61193B0B-6423-FD09-9196-7BD3B711F1DA}"/>
              </a:ext>
            </a:extLst>
          </p:cNvPr>
          <p:cNvSpPr/>
          <p:nvPr/>
        </p:nvSpPr>
        <p:spPr>
          <a:xfrm>
            <a:off x="3327071" y="5631018"/>
            <a:ext cx="1415399" cy="1097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8B9AB64C-AE55-7B43-9FE0-4EDDACA57C04}"/>
              </a:ext>
            </a:extLst>
          </p:cNvPr>
          <p:cNvSpPr txBox="1"/>
          <p:nvPr/>
        </p:nvSpPr>
        <p:spPr>
          <a:xfrm>
            <a:off x="5292735" y="5825019"/>
            <a:ext cx="16065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solidFill>
                  <a:srgbClr val="C00000"/>
                </a:solidFill>
              </a:rPr>
              <a:t>backpropagation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8947649-E7C3-4B27-DA7D-9081EBC1F865}"/>
              </a:ext>
            </a:extLst>
          </p:cNvPr>
          <p:cNvSpPr/>
          <p:nvPr/>
        </p:nvSpPr>
        <p:spPr>
          <a:xfrm>
            <a:off x="4575248" y="5439047"/>
            <a:ext cx="180000" cy="180000"/>
          </a:xfrm>
          <a:prstGeom prst="ellipse">
            <a:avLst/>
          </a:prstGeom>
          <a:noFill/>
          <a:ln>
            <a:solidFill>
              <a:srgbClr val="0A3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1A7EC34-873A-8371-3A7F-CE49E97A3940}"/>
              </a:ext>
            </a:extLst>
          </p:cNvPr>
          <p:cNvCxnSpPr>
            <a:cxnSpLocks/>
            <a:stCxn id="57" idx="6"/>
            <a:endCxn id="5" idx="2"/>
          </p:cNvCxnSpPr>
          <p:nvPr/>
        </p:nvCxnSpPr>
        <p:spPr>
          <a:xfrm>
            <a:off x="4339189" y="5396839"/>
            <a:ext cx="236059" cy="132208"/>
          </a:xfrm>
          <a:prstGeom prst="straightConnector1">
            <a:avLst/>
          </a:prstGeom>
          <a:ln>
            <a:solidFill>
              <a:srgbClr val="0A36FF"/>
            </a:solidFill>
            <a:headEnd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4532616-4FE6-46A5-F87A-F3B47868201B}"/>
              </a:ext>
            </a:extLst>
          </p:cNvPr>
          <p:cNvCxnSpPr>
            <a:cxnSpLocks/>
            <a:stCxn id="58" idx="6"/>
            <a:endCxn id="5" idx="2"/>
          </p:cNvCxnSpPr>
          <p:nvPr/>
        </p:nvCxnSpPr>
        <p:spPr>
          <a:xfrm>
            <a:off x="4339189" y="5108482"/>
            <a:ext cx="236059" cy="420565"/>
          </a:xfrm>
          <a:prstGeom prst="straightConnector1">
            <a:avLst/>
          </a:prstGeom>
          <a:ln>
            <a:solidFill>
              <a:srgbClr val="0A36FF"/>
            </a:solidFill>
            <a:headEnd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81AD803D-60C8-CE90-DCCE-A812230C37D0}"/>
              </a:ext>
            </a:extLst>
          </p:cNvPr>
          <p:cNvCxnSpPr>
            <a:cxnSpLocks/>
            <a:stCxn id="59" idx="6"/>
            <a:endCxn id="5" idx="2"/>
          </p:cNvCxnSpPr>
          <p:nvPr/>
        </p:nvCxnSpPr>
        <p:spPr>
          <a:xfrm>
            <a:off x="4339189" y="4820125"/>
            <a:ext cx="236059" cy="708922"/>
          </a:xfrm>
          <a:prstGeom prst="straightConnector1">
            <a:avLst/>
          </a:prstGeom>
          <a:ln>
            <a:solidFill>
              <a:srgbClr val="0A36FF"/>
            </a:solidFill>
            <a:headEnd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6" name="Picture 75">
            <a:extLst>
              <a:ext uri="{FF2B5EF4-FFF2-40B4-BE49-F238E27FC236}">
                <a16:creationId xmlns:a16="http://schemas.microsoft.com/office/drawing/2014/main" id="{669906D8-15D3-9E42-C06B-196CCDE127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7791" y="5400948"/>
            <a:ext cx="685800" cy="266700"/>
          </a:xfrm>
          <a:prstGeom prst="rect">
            <a:avLst/>
          </a:prstGeom>
        </p:spPr>
      </p:pic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9200024A-49A7-571D-8257-0C0E57B7BC9C}"/>
              </a:ext>
            </a:extLst>
          </p:cNvPr>
          <p:cNvCxnSpPr>
            <a:cxnSpLocks/>
            <a:stCxn id="5" idx="6"/>
            <a:endCxn id="76" idx="1"/>
          </p:cNvCxnSpPr>
          <p:nvPr/>
        </p:nvCxnSpPr>
        <p:spPr>
          <a:xfrm>
            <a:off x="4755248" y="5529047"/>
            <a:ext cx="522543" cy="5251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Elbow Connector 85">
            <a:extLst>
              <a:ext uri="{FF2B5EF4-FFF2-40B4-BE49-F238E27FC236}">
                <a16:creationId xmlns:a16="http://schemas.microsoft.com/office/drawing/2014/main" id="{8A75762C-A33C-1E9C-879C-B25655DA3659}"/>
              </a:ext>
            </a:extLst>
          </p:cNvPr>
          <p:cNvCxnSpPr>
            <a:cxnSpLocks/>
            <a:stCxn id="76" idx="3"/>
            <a:endCxn id="91" idx="1"/>
          </p:cNvCxnSpPr>
          <p:nvPr/>
        </p:nvCxnSpPr>
        <p:spPr>
          <a:xfrm flipV="1">
            <a:off x="5963591" y="5109796"/>
            <a:ext cx="861370" cy="424502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1" name="Picture 90">
            <a:extLst>
              <a:ext uri="{FF2B5EF4-FFF2-40B4-BE49-F238E27FC236}">
                <a16:creationId xmlns:a16="http://schemas.microsoft.com/office/drawing/2014/main" id="{EDB2E9F9-B09A-B552-D4DC-59F0BB5A5C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24961" y="4773246"/>
            <a:ext cx="2997200" cy="6731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1358977-65C3-311D-23B3-5673C4DD496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57218" y="3581008"/>
            <a:ext cx="1473200" cy="266700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C38E806-592D-8BF2-0D75-8FE63EF79D2E}"/>
              </a:ext>
            </a:extLst>
          </p:cNvPr>
          <p:cNvCxnSpPr>
            <a:cxnSpLocks/>
            <a:stCxn id="70" idx="2"/>
          </p:cNvCxnSpPr>
          <p:nvPr/>
        </p:nvCxnSpPr>
        <p:spPr>
          <a:xfrm>
            <a:off x="9663001" y="3876596"/>
            <a:ext cx="0" cy="1069872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0" name="Picture 69">
            <a:extLst>
              <a:ext uri="{FF2B5EF4-FFF2-40B4-BE49-F238E27FC236}">
                <a16:creationId xmlns:a16="http://schemas.microsoft.com/office/drawing/2014/main" id="{2F575AA4-D2B6-0BE7-8BB6-3C718388F68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28001" y="3635296"/>
            <a:ext cx="1270000" cy="2413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8759AADD-AA5D-20BA-96DF-18B4B758FA59}"/>
              </a:ext>
            </a:extLst>
          </p:cNvPr>
          <p:cNvGrpSpPr/>
          <p:nvPr/>
        </p:nvGrpSpPr>
        <p:grpSpPr>
          <a:xfrm>
            <a:off x="10092479" y="255259"/>
            <a:ext cx="1640541" cy="1761565"/>
            <a:chOff x="5614147" y="2649074"/>
            <a:chExt cx="1640541" cy="1761565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05AE8F5-9186-E071-4BBE-024C91457226}"/>
                </a:ext>
              </a:extLst>
            </p:cNvPr>
            <p:cNvSpPr/>
            <p:nvPr/>
          </p:nvSpPr>
          <p:spPr>
            <a:xfrm>
              <a:off x="5614147" y="2649074"/>
              <a:ext cx="1640541" cy="17615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94285412-D618-AFCE-A07B-EB0ACDA33D00}"/>
                </a:ext>
              </a:extLst>
            </p:cNvPr>
            <p:cNvGrpSpPr/>
            <p:nvPr/>
          </p:nvGrpSpPr>
          <p:grpSpPr>
            <a:xfrm>
              <a:off x="5720458" y="2727064"/>
              <a:ext cx="1428177" cy="1498004"/>
              <a:chOff x="5719417" y="2453531"/>
              <a:chExt cx="1428177" cy="1498004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8525BA7D-86F2-BAD1-AD5D-A46E9BB7009C}"/>
                  </a:ext>
                </a:extLst>
              </p:cNvPr>
              <p:cNvGrpSpPr/>
              <p:nvPr/>
            </p:nvGrpSpPr>
            <p:grpSpPr>
              <a:xfrm>
                <a:off x="5719417" y="2906464"/>
                <a:ext cx="1428177" cy="1045071"/>
                <a:chOff x="6096000" y="2744938"/>
                <a:chExt cx="1428177" cy="1045071"/>
              </a:xfrm>
            </p:grpSpPr>
            <p:grpSp>
              <p:nvGrpSpPr>
                <p:cNvPr id="73" name="Group 72">
                  <a:extLst>
                    <a:ext uri="{FF2B5EF4-FFF2-40B4-BE49-F238E27FC236}">
                      <a16:creationId xmlns:a16="http://schemas.microsoft.com/office/drawing/2014/main" id="{32097627-1902-0557-1044-F2D51E7CD169}"/>
                    </a:ext>
                  </a:extLst>
                </p:cNvPr>
                <p:cNvGrpSpPr/>
                <p:nvPr/>
              </p:nvGrpSpPr>
              <p:grpSpPr>
                <a:xfrm>
                  <a:off x="6096000" y="2744938"/>
                  <a:ext cx="1428177" cy="1045071"/>
                  <a:chOff x="6096000" y="2744938"/>
                  <a:chExt cx="1428177" cy="1045071"/>
                </a:xfrm>
              </p:grpSpPr>
              <p:grpSp>
                <p:nvGrpSpPr>
                  <p:cNvPr id="111" name="Group 110">
                    <a:extLst>
                      <a:ext uri="{FF2B5EF4-FFF2-40B4-BE49-F238E27FC236}">
                        <a16:creationId xmlns:a16="http://schemas.microsoft.com/office/drawing/2014/main" id="{1EC2DC10-452B-5810-5482-E03A04027623}"/>
                      </a:ext>
                    </a:extLst>
                  </p:cNvPr>
                  <p:cNvGrpSpPr/>
                  <p:nvPr/>
                </p:nvGrpSpPr>
                <p:grpSpPr>
                  <a:xfrm>
                    <a:off x="6512059" y="2744938"/>
                    <a:ext cx="180000" cy="1045071"/>
                    <a:chOff x="6512059" y="2744938"/>
                    <a:chExt cx="180000" cy="1045071"/>
                  </a:xfrm>
                </p:grpSpPr>
                <p:sp>
                  <p:nvSpPr>
                    <p:cNvPr id="123" name="Oval 122">
                      <a:extLst>
                        <a:ext uri="{FF2B5EF4-FFF2-40B4-BE49-F238E27FC236}">
                          <a16:creationId xmlns:a16="http://schemas.microsoft.com/office/drawing/2014/main" id="{D1ACB18D-B4A2-9061-92A5-DBDCDB0085F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12059" y="2744938"/>
                      <a:ext cx="180000" cy="180000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4" name="Oval 123">
                      <a:extLst>
                        <a:ext uri="{FF2B5EF4-FFF2-40B4-BE49-F238E27FC236}">
                          <a16:creationId xmlns:a16="http://schemas.microsoft.com/office/drawing/2014/main" id="{695A2180-75B2-74A4-7450-DBC353408A7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12059" y="3033295"/>
                      <a:ext cx="180000" cy="180000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5" name="Oval 124">
                      <a:extLst>
                        <a:ext uri="{FF2B5EF4-FFF2-40B4-BE49-F238E27FC236}">
                          <a16:creationId xmlns:a16="http://schemas.microsoft.com/office/drawing/2014/main" id="{87FE6B27-EBED-37B4-8635-03CB51ED13D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12059" y="3321652"/>
                      <a:ext cx="180000" cy="180000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6" name="Oval 125">
                      <a:extLst>
                        <a:ext uri="{FF2B5EF4-FFF2-40B4-BE49-F238E27FC236}">
                          <a16:creationId xmlns:a16="http://schemas.microsoft.com/office/drawing/2014/main" id="{8459E77C-5CA7-33DA-F254-F61204904B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12059" y="3610009"/>
                      <a:ext cx="180000" cy="180000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12" name="Group 111">
                    <a:extLst>
                      <a:ext uri="{FF2B5EF4-FFF2-40B4-BE49-F238E27FC236}">
                        <a16:creationId xmlns:a16="http://schemas.microsoft.com/office/drawing/2014/main" id="{24B7F117-632E-D99F-A0D5-F66C1A9C67EA}"/>
                      </a:ext>
                    </a:extLst>
                  </p:cNvPr>
                  <p:cNvGrpSpPr/>
                  <p:nvPr/>
                </p:nvGrpSpPr>
                <p:grpSpPr>
                  <a:xfrm>
                    <a:off x="6096000" y="2889116"/>
                    <a:ext cx="180000" cy="756714"/>
                    <a:chOff x="6096000" y="2909455"/>
                    <a:chExt cx="180000" cy="756714"/>
                  </a:xfrm>
                </p:grpSpPr>
                <p:sp>
                  <p:nvSpPr>
                    <p:cNvPr id="120" name="Oval 119">
                      <a:extLst>
                        <a:ext uri="{FF2B5EF4-FFF2-40B4-BE49-F238E27FC236}">
                          <a16:creationId xmlns:a16="http://schemas.microsoft.com/office/drawing/2014/main" id="{9AB670BA-E7E0-9A25-553C-4163F2FA231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96000" y="3486169"/>
                      <a:ext cx="180000" cy="180000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1" name="Oval 120">
                      <a:extLst>
                        <a:ext uri="{FF2B5EF4-FFF2-40B4-BE49-F238E27FC236}">
                          <a16:creationId xmlns:a16="http://schemas.microsoft.com/office/drawing/2014/main" id="{6E2BFBBB-D425-F9FB-B21E-12782AC5E31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96000" y="3197812"/>
                      <a:ext cx="180000" cy="180000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2" name="Oval 121">
                      <a:extLst>
                        <a:ext uri="{FF2B5EF4-FFF2-40B4-BE49-F238E27FC236}">
                          <a16:creationId xmlns:a16="http://schemas.microsoft.com/office/drawing/2014/main" id="{7A8A2AF9-BBE7-6B30-81B8-B7E35F37CF5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96000" y="2909455"/>
                      <a:ext cx="180000" cy="180000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13" name="Group 112">
                    <a:extLst>
                      <a:ext uri="{FF2B5EF4-FFF2-40B4-BE49-F238E27FC236}">
                        <a16:creationId xmlns:a16="http://schemas.microsoft.com/office/drawing/2014/main" id="{E900B872-06B8-DDC9-F1FC-57C6F8F162C1}"/>
                      </a:ext>
                    </a:extLst>
                  </p:cNvPr>
                  <p:cNvGrpSpPr/>
                  <p:nvPr/>
                </p:nvGrpSpPr>
                <p:grpSpPr>
                  <a:xfrm>
                    <a:off x="6928118" y="2889116"/>
                    <a:ext cx="180000" cy="756714"/>
                    <a:chOff x="6512059" y="4763437"/>
                    <a:chExt cx="180000" cy="756714"/>
                  </a:xfrm>
                </p:grpSpPr>
                <p:sp>
                  <p:nvSpPr>
                    <p:cNvPr id="117" name="Oval 116">
                      <a:extLst>
                        <a:ext uri="{FF2B5EF4-FFF2-40B4-BE49-F238E27FC236}">
                          <a16:creationId xmlns:a16="http://schemas.microsoft.com/office/drawing/2014/main" id="{3FB7F57D-7949-948C-7C60-7F637F6FEBD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12059" y="5340151"/>
                      <a:ext cx="180000" cy="180000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8" name="Oval 117">
                      <a:extLst>
                        <a:ext uri="{FF2B5EF4-FFF2-40B4-BE49-F238E27FC236}">
                          <a16:creationId xmlns:a16="http://schemas.microsoft.com/office/drawing/2014/main" id="{4BEEE957-E9E8-D774-E1BE-9AE017B6170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12059" y="5051794"/>
                      <a:ext cx="180000" cy="180000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9" name="Oval 118">
                      <a:extLst>
                        <a:ext uri="{FF2B5EF4-FFF2-40B4-BE49-F238E27FC236}">
                          <a16:creationId xmlns:a16="http://schemas.microsoft.com/office/drawing/2014/main" id="{9A166741-6C72-201B-73D4-2C307BDC53C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12059" y="4763437"/>
                      <a:ext cx="180000" cy="180000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14" name="Group 113">
                    <a:extLst>
                      <a:ext uri="{FF2B5EF4-FFF2-40B4-BE49-F238E27FC236}">
                        <a16:creationId xmlns:a16="http://schemas.microsoft.com/office/drawing/2014/main" id="{889688D4-2EB1-3CEE-7D35-E596FF7EA945}"/>
                      </a:ext>
                    </a:extLst>
                  </p:cNvPr>
                  <p:cNvGrpSpPr/>
                  <p:nvPr/>
                </p:nvGrpSpPr>
                <p:grpSpPr>
                  <a:xfrm>
                    <a:off x="7344177" y="3042449"/>
                    <a:ext cx="180000" cy="468358"/>
                    <a:chOff x="6512059" y="5628508"/>
                    <a:chExt cx="180000" cy="468358"/>
                  </a:xfrm>
                </p:grpSpPr>
                <p:sp>
                  <p:nvSpPr>
                    <p:cNvPr id="115" name="Oval 114">
                      <a:extLst>
                        <a:ext uri="{FF2B5EF4-FFF2-40B4-BE49-F238E27FC236}">
                          <a16:creationId xmlns:a16="http://schemas.microsoft.com/office/drawing/2014/main" id="{E5B7123B-D701-445A-BC0A-5793207C79E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12059" y="5916866"/>
                      <a:ext cx="180000" cy="180000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6" name="Oval 115">
                      <a:extLst>
                        <a:ext uri="{FF2B5EF4-FFF2-40B4-BE49-F238E27FC236}">
                          <a16:creationId xmlns:a16="http://schemas.microsoft.com/office/drawing/2014/main" id="{6C3FB31B-2653-CA2E-F6D4-BD782C3A109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12059" y="5628508"/>
                      <a:ext cx="180000" cy="180000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cxnSp>
              <p:nvCxnSpPr>
                <p:cNvPr id="74" name="Straight Arrow Connector 73">
                  <a:extLst>
                    <a:ext uri="{FF2B5EF4-FFF2-40B4-BE49-F238E27FC236}">
                      <a16:creationId xmlns:a16="http://schemas.microsoft.com/office/drawing/2014/main" id="{D45AF882-C5E7-158C-B1F4-A916311CAD89}"/>
                    </a:ext>
                  </a:extLst>
                </p:cNvPr>
                <p:cNvCxnSpPr>
                  <a:stCxn id="122" idx="6"/>
                  <a:endCxn id="123" idx="2"/>
                </p:cNvCxnSpPr>
                <p:nvPr/>
              </p:nvCxnSpPr>
              <p:spPr>
                <a:xfrm flipV="1">
                  <a:off x="6276000" y="2834938"/>
                  <a:ext cx="236059" cy="144178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" name="Straight Arrow Connector 74">
                  <a:extLst>
                    <a:ext uri="{FF2B5EF4-FFF2-40B4-BE49-F238E27FC236}">
                      <a16:creationId xmlns:a16="http://schemas.microsoft.com/office/drawing/2014/main" id="{1178B28F-09EE-77ED-9DE7-3ECB2BF064C0}"/>
                    </a:ext>
                  </a:extLst>
                </p:cNvPr>
                <p:cNvCxnSpPr>
                  <a:cxnSpLocks/>
                  <a:stCxn id="121" idx="6"/>
                  <a:endCxn id="123" idx="2"/>
                </p:cNvCxnSpPr>
                <p:nvPr/>
              </p:nvCxnSpPr>
              <p:spPr>
                <a:xfrm flipV="1">
                  <a:off x="6276000" y="2834938"/>
                  <a:ext cx="236059" cy="432535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Straight Arrow Connector 78">
                  <a:extLst>
                    <a:ext uri="{FF2B5EF4-FFF2-40B4-BE49-F238E27FC236}">
                      <a16:creationId xmlns:a16="http://schemas.microsoft.com/office/drawing/2014/main" id="{D67B815D-DA39-43CD-620E-BBD2FB15BBA1}"/>
                    </a:ext>
                  </a:extLst>
                </p:cNvPr>
                <p:cNvCxnSpPr>
                  <a:cxnSpLocks/>
                  <a:stCxn id="120" idx="6"/>
                  <a:endCxn id="124" idx="2"/>
                </p:cNvCxnSpPr>
                <p:nvPr/>
              </p:nvCxnSpPr>
              <p:spPr>
                <a:xfrm flipV="1">
                  <a:off x="6276000" y="3123295"/>
                  <a:ext cx="236059" cy="432535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Straight Arrow Connector 80">
                  <a:extLst>
                    <a:ext uri="{FF2B5EF4-FFF2-40B4-BE49-F238E27FC236}">
                      <a16:creationId xmlns:a16="http://schemas.microsoft.com/office/drawing/2014/main" id="{5636FC43-95A0-4AFE-77A0-DFA19952E5C8}"/>
                    </a:ext>
                  </a:extLst>
                </p:cNvPr>
                <p:cNvCxnSpPr>
                  <a:cxnSpLocks/>
                  <a:stCxn id="121" idx="6"/>
                  <a:endCxn id="126" idx="2"/>
                </p:cNvCxnSpPr>
                <p:nvPr/>
              </p:nvCxnSpPr>
              <p:spPr>
                <a:xfrm>
                  <a:off x="6276000" y="3267473"/>
                  <a:ext cx="236059" cy="432536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" name="Straight Arrow Connector 81">
                  <a:extLst>
                    <a:ext uri="{FF2B5EF4-FFF2-40B4-BE49-F238E27FC236}">
                      <a16:creationId xmlns:a16="http://schemas.microsoft.com/office/drawing/2014/main" id="{C68A3610-D5A1-E0DF-C716-90E81EB325EF}"/>
                    </a:ext>
                  </a:extLst>
                </p:cNvPr>
                <p:cNvCxnSpPr>
                  <a:cxnSpLocks/>
                  <a:stCxn id="121" idx="6"/>
                  <a:endCxn id="125" idx="2"/>
                </p:cNvCxnSpPr>
                <p:nvPr/>
              </p:nvCxnSpPr>
              <p:spPr>
                <a:xfrm>
                  <a:off x="6276000" y="3267473"/>
                  <a:ext cx="236059" cy="144179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Straight Arrow Connector 82">
                  <a:extLst>
                    <a:ext uri="{FF2B5EF4-FFF2-40B4-BE49-F238E27FC236}">
                      <a16:creationId xmlns:a16="http://schemas.microsoft.com/office/drawing/2014/main" id="{0144C13C-391C-4956-F41B-0BC4A561B2EB}"/>
                    </a:ext>
                  </a:extLst>
                </p:cNvPr>
                <p:cNvCxnSpPr>
                  <a:cxnSpLocks/>
                  <a:stCxn id="122" idx="6"/>
                  <a:endCxn id="126" idx="2"/>
                </p:cNvCxnSpPr>
                <p:nvPr/>
              </p:nvCxnSpPr>
              <p:spPr>
                <a:xfrm>
                  <a:off x="6276000" y="2979116"/>
                  <a:ext cx="236059" cy="720893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Straight Arrow Connector 83">
                  <a:extLst>
                    <a:ext uri="{FF2B5EF4-FFF2-40B4-BE49-F238E27FC236}">
                      <a16:creationId xmlns:a16="http://schemas.microsoft.com/office/drawing/2014/main" id="{D2FD9B2C-2F5C-3007-505B-A5184BDB4B8A}"/>
                    </a:ext>
                  </a:extLst>
                </p:cNvPr>
                <p:cNvCxnSpPr>
                  <a:cxnSpLocks/>
                  <a:stCxn id="122" idx="6"/>
                  <a:endCxn id="125" idx="2"/>
                </p:cNvCxnSpPr>
                <p:nvPr/>
              </p:nvCxnSpPr>
              <p:spPr>
                <a:xfrm>
                  <a:off x="6276000" y="2979116"/>
                  <a:ext cx="236059" cy="432536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Straight Arrow Connector 86">
                  <a:extLst>
                    <a:ext uri="{FF2B5EF4-FFF2-40B4-BE49-F238E27FC236}">
                      <a16:creationId xmlns:a16="http://schemas.microsoft.com/office/drawing/2014/main" id="{41022FB7-3C7F-4AB3-889F-8B11CD9DEB1A}"/>
                    </a:ext>
                  </a:extLst>
                </p:cNvPr>
                <p:cNvCxnSpPr>
                  <a:cxnSpLocks/>
                  <a:stCxn id="122" idx="6"/>
                  <a:endCxn id="124" idx="2"/>
                </p:cNvCxnSpPr>
                <p:nvPr/>
              </p:nvCxnSpPr>
              <p:spPr>
                <a:xfrm>
                  <a:off x="6276000" y="2979116"/>
                  <a:ext cx="236059" cy="144179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Straight Arrow Connector 87">
                  <a:extLst>
                    <a:ext uri="{FF2B5EF4-FFF2-40B4-BE49-F238E27FC236}">
                      <a16:creationId xmlns:a16="http://schemas.microsoft.com/office/drawing/2014/main" id="{C5F42BC1-C01A-0BCB-8DB1-CE72E1F873EA}"/>
                    </a:ext>
                  </a:extLst>
                </p:cNvPr>
                <p:cNvCxnSpPr>
                  <a:cxnSpLocks/>
                  <a:stCxn id="118" idx="6"/>
                  <a:endCxn id="116" idx="2"/>
                </p:cNvCxnSpPr>
                <p:nvPr/>
              </p:nvCxnSpPr>
              <p:spPr>
                <a:xfrm flipV="1">
                  <a:off x="7108118" y="3132449"/>
                  <a:ext cx="236059" cy="135024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" name="Straight Arrow Connector 88">
                  <a:extLst>
                    <a:ext uri="{FF2B5EF4-FFF2-40B4-BE49-F238E27FC236}">
                      <a16:creationId xmlns:a16="http://schemas.microsoft.com/office/drawing/2014/main" id="{71254645-1D55-6397-2056-D3BF4809569A}"/>
                    </a:ext>
                  </a:extLst>
                </p:cNvPr>
                <p:cNvCxnSpPr>
                  <a:cxnSpLocks/>
                  <a:stCxn id="117" idx="6"/>
                  <a:endCxn id="115" idx="2"/>
                </p:cNvCxnSpPr>
                <p:nvPr/>
              </p:nvCxnSpPr>
              <p:spPr>
                <a:xfrm flipV="1">
                  <a:off x="7108118" y="3420807"/>
                  <a:ext cx="236059" cy="135023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0" name="Straight Arrow Connector 89">
                  <a:extLst>
                    <a:ext uri="{FF2B5EF4-FFF2-40B4-BE49-F238E27FC236}">
                      <a16:creationId xmlns:a16="http://schemas.microsoft.com/office/drawing/2014/main" id="{377128C4-3A7A-9E97-DB7A-A43DB7763C09}"/>
                    </a:ext>
                  </a:extLst>
                </p:cNvPr>
                <p:cNvCxnSpPr>
                  <a:cxnSpLocks/>
                  <a:stCxn id="121" idx="6"/>
                  <a:endCxn id="124" idx="2"/>
                </p:cNvCxnSpPr>
                <p:nvPr/>
              </p:nvCxnSpPr>
              <p:spPr>
                <a:xfrm flipV="1">
                  <a:off x="6276000" y="3123295"/>
                  <a:ext cx="236059" cy="144178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2" name="Straight Arrow Connector 91">
                  <a:extLst>
                    <a:ext uri="{FF2B5EF4-FFF2-40B4-BE49-F238E27FC236}">
                      <a16:creationId xmlns:a16="http://schemas.microsoft.com/office/drawing/2014/main" id="{C24A6CA2-BBE3-993D-E838-07AF23BBFC35}"/>
                    </a:ext>
                  </a:extLst>
                </p:cNvPr>
                <p:cNvCxnSpPr>
                  <a:cxnSpLocks/>
                  <a:stCxn id="124" idx="6"/>
                  <a:endCxn id="118" idx="2"/>
                </p:cNvCxnSpPr>
                <p:nvPr/>
              </p:nvCxnSpPr>
              <p:spPr>
                <a:xfrm>
                  <a:off x="6692059" y="3123295"/>
                  <a:ext cx="236059" cy="144178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3" name="Straight Arrow Connector 92">
                  <a:extLst>
                    <a:ext uri="{FF2B5EF4-FFF2-40B4-BE49-F238E27FC236}">
                      <a16:creationId xmlns:a16="http://schemas.microsoft.com/office/drawing/2014/main" id="{3B7638AF-7DD7-90D2-FD05-0F1386E9C82A}"/>
                    </a:ext>
                  </a:extLst>
                </p:cNvPr>
                <p:cNvCxnSpPr>
                  <a:cxnSpLocks/>
                  <a:stCxn id="123" idx="6"/>
                  <a:endCxn id="118" idx="2"/>
                </p:cNvCxnSpPr>
                <p:nvPr/>
              </p:nvCxnSpPr>
              <p:spPr>
                <a:xfrm>
                  <a:off x="6692059" y="2834938"/>
                  <a:ext cx="236059" cy="432535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" name="Straight Arrow Connector 93">
                  <a:extLst>
                    <a:ext uri="{FF2B5EF4-FFF2-40B4-BE49-F238E27FC236}">
                      <a16:creationId xmlns:a16="http://schemas.microsoft.com/office/drawing/2014/main" id="{A77241AD-8781-D429-6A7C-262A645AF945}"/>
                    </a:ext>
                  </a:extLst>
                </p:cNvPr>
                <p:cNvCxnSpPr>
                  <a:cxnSpLocks/>
                  <a:stCxn id="123" idx="6"/>
                  <a:endCxn id="119" idx="2"/>
                </p:cNvCxnSpPr>
                <p:nvPr/>
              </p:nvCxnSpPr>
              <p:spPr>
                <a:xfrm>
                  <a:off x="6692059" y="2834938"/>
                  <a:ext cx="236059" cy="144178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5" name="Straight Arrow Connector 94">
                  <a:extLst>
                    <a:ext uri="{FF2B5EF4-FFF2-40B4-BE49-F238E27FC236}">
                      <a16:creationId xmlns:a16="http://schemas.microsoft.com/office/drawing/2014/main" id="{43A9939F-4824-3AD2-9828-C68112339084}"/>
                    </a:ext>
                  </a:extLst>
                </p:cNvPr>
                <p:cNvCxnSpPr>
                  <a:cxnSpLocks/>
                  <a:stCxn id="120" idx="6"/>
                  <a:endCxn id="126" idx="2"/>
                </p:cNvCxnSpPr>
                <p:nvPr/>
              </p:nvCxnSpPr>
              <p:spPr>
                <a:xfrm>
                  <a:off x="6276000" y="3555830"/>
                  <a:ext cx="236059" cy="144179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6" name="Straight Arrow Connector 95">
                  <a:extLst>
                    <a:ext uri="{FF2B5EF4-FFF2-40B4-BE49-F238E27FC236}">
                      <a16:creationId xmlns:a16="http://schemas.microsoft.com/office/drawing/2014/main" id="{D29AA5EC-8F79-E73C-B8E2-D95317618916}"/>
                    </a:ext>
                  </a:extLst>
                </p:cNvPr>
                <p:cNvCxnSpPr>
                  <a:cxnSpLocks/>
                  <a:stCxn id="120" idx="6"/>
                  <a:endCxn id="125" idx="2"/>
                </p:cNvCxnSpPr>
                <p:nvPr/>
              </p:nvCxnSpPr>
              <p:spPr>
                <a:xfrm flipV="1">
                  <a:off x="6276000" y="3411652"/>
                  <a:ext cx="236059" cy="144178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7" name="Straight Arrow Connector 96">
                  <a:extLst>
                    <a:ext uri="{FF2B5EF4-FFF2-40B4-BE49-F238E27FC236}">
                      <a16:creationId xmlns:a16="http://schemas.microsoft.com/office/drawing/2014/main" id="{D12920A7-6C06-237F-67AE-C804B4E4AE22}"/>
                    </a:ext>
                  </a:extLst>
                </p:cNvPr>
                <p:cNvCxnSpPr>
                  <a:cxnSpLocks/>
                  <a:stCxn id="119" idx="6"/>
                  <a:endCxn id="115" idx="2"/>
                </p:cNvCxnSpPr>
                <p:nvPr/>
              </p:nvCxnSpPr>
              <p:spPr>
                <a:xfrm>
                  <a:off x="7108118" y="2979116"/>
                  <a:ext cx="236059" cy="441691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" name="Straight Arrow Connector 97">
                  <a:extLst>
                    <a:ext uri="{FF2B5EF4-FFF2-40B4-BE49-F238E27FC236}">
                      <a16:creationId xmlns:a16="http://schemas.microsoft.com/office/drawing/2014/main" id="{C34E1D8D-C49E-508F-4B1E-44F11FFEC259}"/>
                    </a:ext>
                  </a:extLst>
                </p:cNvPr>
                <p:cNvCxnSpPr>
                  <a:cxnSpLocks/>
                  <a:stCxn id="117" idx="6"/>
                  <a:endCxn id="116" idx="2"/>
                </p:cNvCxnSpPr>
                <p:nvPr/>
              </p:nvCxnSpPr>
              <p:spPr>
                <a:xfrm flipV="1">
                  <a:off x="7108118" y="3132449"/>
                  <a:ext cx="236059" cy="423381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" name="Straight Arrow Connector 98">
                  <a:extLst>
                    <a:ext uri="{FF2B5EF4-FFF2-40B4-BE49-F238E27FC236}">
                      <a16:creationId xmlns:a16="http://schemas.microsoft.com/office/drawing/2014/main" id="{77033862-7874-116C-7A9F-A0A475FF0550}"/>
                    </a:ext>
                  </a:extLst>
                </p:cNvPr>
                <p:cNvCxnSpPr>
                  <a:cxnSpLocks/>
                  <a:stCxn id="120" idx="6"/>
                  <a:endCxn id="123" idx="2"/>
                </p:cNvCxnSpPr>
                <p:nvPr/>
              </p:nvCxnSpPr>
              <p:spPr>
                <a:xfrm flipV="1">
                  <a:off x="6276000" y="2834938"/>
                  <a:ext cx="236059" cy="720892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0" name="Straight Arrow Connector 99">
                  <a:extLst>
                    <a:ext uri="{FF2B5EF4-FFF2-40B4-BE49-F238E27FC236}">
                      <a16:creationId xmlns:a16="http://schemas.microsoft.com/office/drawing/2014/main" id="{82FC56C7-7284-3A9D-3D6C-06B232D8D373}"/>
                    </a:ext>
                  </a:extLst>
                </p:cNvPr>
                <p:cNvCxnSpPr>
                  <a:cxnSpLocks/>
                  <a:stCxn id="126" idx="6"/>
                  <a:endCxn id="119" idx="2"/>
                </p:cNvCxnSpPr>
                <p:nvPr/>
              </p:nvCxnSpPr>
              <p:spPr>
                <a:xfrm flipV="1">
                  <a:off x="6692059" y="2979116"/>
                  <a:ext cx="236059" cy="720893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Straight Arrow Connector 100">
                  <a:extLst>
                    <a:ext uri="{FF2B5EF4-FFF2-40B4-BE49-F238E27FC236}">
                      <a16:creationId xmlns:a16="http://schemas.microsoft.com/office/drawing/2014/main" id="{700EEC8B-0E79-A6F1-0DCA-D3230950A7E3}"/>
                    </a:ext>
                  </a:extLst>
                </p:cNvPr>
                <p:cNvCxnSpPr>
                  <a:cxnSpLocks/>
                  <a:stCxn id="125" idx="6"/>
                  <a:endCxn id="117" idx="2"/>
                </p:cNvCxnSpPr>
                <p:nvPr/>
              </p:nvCxnSpPr>
              <p:spPr>
                <a:xfrm>
                  <a:off x="6692059" y="3411652"/>
                  <a:ext cx="236059" cy="144178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2" name="Straight Arrow Connector 101">
                  <a:extLst>
                    <a:ext uri="{FF2B5EF4-FFF2-40B4-BE49-F238E27FC236}">
                      <a16:creationId xmlns:a16="http://schemas.microsoft.com/office/drawing/2014/main" id="{1E0C1FC1-A73B-C80D-133B-B35A86D72DA4}"/>
                    </a:ext>
                  </a:extLst>
                </p:cNvPr>
                <p:cNvCxnSpPr>
                  <a:cxnSpLocks/>
                  <a:stCxn id="124" idx="6"/>
                  <a:endCxn id="119" idx="2"/>
                </p:cNvCxnSpPr>
                <p:nvPr/>
              </p:nvCxnSpPr>
              <p:spPr>
                <a:xfrm flipV="1">
                  <a:off x="6692059" y="2979116"/>
                  <a:ext cx="236059" cy="144179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" name="Straight Arrow Connector 102">
                  <a:extLst>
                    <a:ext uri="{FF2B5EF4-FFF2-40B4-BE49-F238E27FC236}">
                      <a16:creationId xmlns:a16="http://schemas.microsoft.com/office/drawing/2014/main" id="{88C2BABE-C646-B982-5B58-30B7687D4D80}"/>
                    </a:ext>
                  </a:extLst>
                </p:cNvPr>
                <p:cNvCxnSpPr>
                  <a:cxnSpLocks/>
                  <a:stCxn id="125" idx="6"/>
                  <a:endCxn id="119" idx="2"/>
                </p:cNvCxnSpPr>
                <p:nvPr/>
              </p:nvCxnSpPr>
              <p:spPr>
                <a:xfrm flipV="1">
                  <a:off x="6692059" y="2979116"/>
                  <a:ext cx="236059" cy="432536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4" name="Straight Arrow Connector 103">
                  <a:extLst>
                    <a:ext uri="{FF2B5EF4-FFF2-40B4-BE49-F238E27FC236}">
                      <a16:creationId xmlns:a16="http://schemas.microsoft.com/office/drawing/2014/main" id="{F173C450-3A29-2EAB-E4B3-D936BF7943D7}"/>
                    </a:ext>
                  </a:extLst>
                </p:cNvPr>
                <p:cNvCxnSpPr>
                  <a:cxnSpLocks/>
                  <a:stCxn id="124" idx="6"/>
                  <a:endCxn id="117" idx="2"/>
                </p:cNvCxnSpPr>
                <p:nvPr/>
              </p:nvCxnSpPr>
              <p:spPr>
                <a:xfrm>
                  <a:off x="6692059" y="3123295"/>
                  <a:ext cx="236059" cy="432535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5" name="Straight Arrow Connector 104">
                  <a:extLst>
                    <a:ext uri="{FF2B5EF4-FFF2-40B4-BE49-F238E27FC236}">
                      <a16:creationId xmlns:a16="http://schemas.microsoft.com/office/drawing/2014/main" id="{089EC934-408F-EB0E-C846-CD5700A8BE91}"/>
                    </a:ext>
                  </a:extLst>
                </p:cNvPr>
                <p:cNvCxnSpPr>
                  <a:cxnSpLocks/>
                  <a:stCxn id="118" idx="6"/>
                  <a:endCxn id="115" idx="2"/>
                </p:cNvCxnSpPr>
                <p:nvPr/>
              </p:nvCxnSpPr>
              <p:spPr>
                <a:xfrm>
                  <a:off x="7108118" y="3267473"/>
                  <a:ext cx="236059" cy="153334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" name="Straight Arrow Connector 105">
                  <a:extLst>
                    <a:ext uri="{FF2B5EF4-FFF2-40B4-BE49-F238E27FC236}">
                      <a16:creationId xmlns:a16="http://schemas.microsoft.com/office/drawing/2014/main" id="{93F72CD9-ED09-059F-F77E-A5BAAC106F6A}"/>
                    </a:ext>
                  </a:extLst>
                </p:cNvPr>
                <p:cNvCxnSpPr>
                  <a:cxnSpLocks/>
                  <a:stCxn id="123" idx="6"/>
                  <a:endCxn id="117" idx="2"/>
                </p:cNvCxnSpPr>
                <p:nvPr/>
              </p:nvCxnSpPr>
              <p:spPr>
                <a:xfrm>
                  <a:off x="6692059" y="2834938"/>
                  <a:ext cx="236059" cy="720892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" name="Straight Arrow Connector 106">
                  <a:extLst>
                    <a:ext uri="{FF2B5EF4-FFF2-40B4-BE49-F238E27FC236}">
                      <a16:creationId xmlns:a16="http://schemas.microsoft.com/office/drawing/2014/main" id="{9B58BABD-5720-BD5A-F84F-EE51D9322520}"/>
                    </a:ext>
                  </a:extLst>
                </p:cNvPr>
                <p:cNvCxnSpPr>
                  <a:cxnSpLocks/>
                  <a:stCxn id="119" idx="6"/>
                  <a:endCxn id="116" idx="2"/>
                </p:cNvCxnSpPr>
                <p:nvPr/>
              </p:nvCxnSpPr>
              <p:spPr>
                <a:xfrm>
                  <a:off x="7108118" y="2979116"/>
                  <a:ext cx="236059" cy="153333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" name="Straight Arrow Connector 107">
                  <a:extLst>
                    <a:ext uri="{FF2B5EF4-FFF2-40B4-BE49-F238E27FC236}">
                      <a16:creationId xmlns:a16="http://schemas.microsoft.com/office/drawing/2014/main" id="{67ABBD12-5FF6-432B-FC17-0445AA5A74CD}"/>
                    </a:ext>
                  </a:extLst>
                </p:cNvPr>
                <p:cNvCxnSpPr>
                  <a:cxnSpLocks/>
                  <a:stCxn id="126" idx="6"/>
                  <a:endCxn id="117" idx="2"/>
                </p:cNvCxnSpPr>
                <p:nvPr/>
              </p:nvCxnSpPr>
              <p:spPr>
                <a:xfrm flipV="1">
                  <a:off x="6692059" y="3555830"/>
                  <a:ext cx="236059" cy="144179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9" name="Straight Arrow Connector 108">
                  <a:extLst>
                    <a:ext uri="{FF2B5EF4-FFF2-40B4-BE49-F238E27FC236}">
                      <a16:creationId xmlns:a16="http://schemas.microsoft.com/office/drawing/2014/main" id="{FDDF9F1E-CC5F-AE07-A64D-24351AB3AA3E}"/>
                    </a:ext>
                  </a:extLst>
                </p:cNvPr>
                <p:cNvCxnSpPr>
                  <a:cxnSpLocks/>
                  <a:stCxn id="126" idx="6"/>
                  <a:endCxn id="118" idx="2"/>
                </p:cNvCxnSpPr>
                <p:nvPr/>
              </p:nvCxnSpPr>
              <p:spPr>
                <a:xfrm flipV="1">
                  <a:off x="6692059" y="3267473"/>
                  <a:ext cx="236059" cy="432536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0" name="Straight Arrow Connector 109">
                  <a:extLst>
                    <a:ext uri="{FF2B5EF4-FFF2-40B4-BE49-F238E27FC236}">
                      <a16:creationId xmlns:a16="http://schemas.microsoft.com/office/drawing/2014/main" id="{9378DDEF-2B4D-DDC8-6B5E-FB15630B2735}"/>
                    </a:ext>
                  </a:extLst>
                </p:cNvPr>
                <p:cNvCxnSpPr>
                  <a:cxnSpLocks/>
                  <a:stCxn id="125" idx="6"/>
                  <a:endCxn id="118" idx="2"/>
                </p:cNvCxnSpPr>
                <p:nvPr/>
              </p:nvCxnSpPr>
              <p:spPr>
                <a:xfrm flipV="1">
                  <a:off x="6692059" y="3267473"/>
                  <a:ext cx="236059" cy="144179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A78BEE2E-D87C-3C4B-16E6-A5F62337A545}"/>
                  </a:ext>
                </a:extLst>
              </p:cNvPr>
              <p:cNvSpPr txBox="1"/>
              <p:nvPr/>
            </p:nvSpPr>
            <p:spPr>
              <a:xfrm>
                <a:off x="6030990" y="2453531"/>
                <a:ext cx="805029" cy="369332"/>
              </a:xfrm>
              <a:prstGeom prst="rect">
                <a:avLst/>
              </a:prstGeom>
              <a:noFill/>
              <a:ln w="25400"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CH" b="1" dirty="0"/>
                  <a:t>Model</a:t>
                </a:r>
                <a:endParaRPr lang="en-CH" dirty="0"/>
              </a:p>
            </p:txBody>
          </p:sp>
        </p:grpSp>
      </p:grpSp>
      <p:sp>
        <p:nvSpPr>
          <p:cNvPr id="131" name="Title 1">
            <a:extLst>
              <a:ext uri="{FF2B5EF4-FFF2-40B4-BE49-F238E27FC236}">
                <a16:creationId xmlns:a16="http://schemas.microsoft.com/office/drawing/2014/main" id="{DD36F782-E47E-F056-1B4A-83AAFD981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1224" y="482657"/>
            <a:ext cx="8361815" cy="653385"/>
          </a:xfrm>
        </p:spPr>
        <p:txBody>
          <a:bodyPr/>
          <a:lstStyle/>
          <a:p>
            <a:r>
              <a:rPr lang="en-US" dirty="0" err="1"/>
              <a:t>PiNNs</a:t>
            </a:r>
            <a:r>
              <a:rPr lang="en-US" dirty="0"/>
              <a:t> for supervised learning</a:t>
            </a:r>
          </a:p>
        </p:txBody>
      </p:sp>
      <p:sp>
        <p:nvSpPr>
          <p:cNvPr id="132" name="Content Placeholder 3">
            <a:extLst>
              <a:ext uri="{FF2B5EF4-FFF2-40B4-BE49-F238E27FC236}">
                <a16:creationId xmlns:a16="http://schemas.microsoft.com/office/drawing/2014/main" id="{5CA22CD5-BEC6-019A-7547-987573A1E81A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594049" y="185323"/>
            <a:ext cx="4906027" cy="392113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Physics-inspired NNs (</a:t>
            </a:r>
            <a:r>
              <a:rPr lang="en-US" dirty="0" err="1"/>
              <a:t>PiNNs</a:t>
            </a:r>
            <a:r>
              <a:rPr lang="en-US" dirty="0"/>
              <a:t>)</a:t>
            </a:r>
          </a:p>
        </p:txBody>
      </p:sp>
      <p:pic>
        <p:nvPicPr>
          <p:cNvPr id="133" name="Picture 132">
            <a:extLst>
              <a:ext uri="{FF2B5EF4-FFF2-40B4-BE49-F238E27FC236}">
                <a16:creationId xmlns:a16="http://schemas.microsoft.com/office/drawing/2014/main" id="{FB0AD0ED-8F61-602D-A1E5-84F671C8D38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84746" y="1317184"/>
            <a:ext cx="1485900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01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A35A2C-F8D7-DDED-E56E-0EC9F2E6D16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Given a dataset</a:t>
            </a:r>
          </a:p>
          <a:p>
            <a:r>
              <a:rPr lang="en-US" b="1" dirty="0"/>
              <a:t>Main idea</a:t>
            </a:r>
            <a:r>
              <a:rPr lang="en-US" dirty="0"/>
              <a:t>: Modified </a:t>
            </a:r>
            <a:r>
              <a:rPr lang="en-US" b="1" dirty="0"/>
              <a:t>loss function</a:t>
            </a:r>
            <a:r>
              <a:rPr lang="en-US" dirty="0"/>
              <a:t> to </a:t>
            </a:r>
            <a:r>
              <a:rPr lang="en-US" b="1" dirty="0"/>
              <a:t>steer</a:t>
            </a:r>
            <a:r>
              <a:rPr lang="en-US" dirty="0"/>
              <a:t> the NN towards expected solutions</a:t>
            </a:r>
            <a:endParaRPr lang="en-US" b="1" dirty="0"/>
          </a:p>
          <a:p>
            <a:pPr lvl="1"/>
            <a:r>
              <a:rPr lang="en-US" dirty="0"/>
              <a:t>Boundary conditions</a:t>
            </a:r>
          </a:p>
          <a:p>
            <a:pPr lvl="1"/>
            <a:r>
              <a:rPr lang="en-US" dirty="0"/>
              <a:t>Physical laws (energy/mass conservation, …)</a:t>
            </a:r>
          </a:p>
          <a:p>
            <a:r>
              <a:rPr lang="en-US" dirty="0"/>
              <a:t>Can </a:t>
            </a:r>
            <a:r>
              <a:rPr lang="en-US" b="1" dirty="0"/>
              <a:t>augment the NN’s output</a:t>
            </a:r>
          </a:p>
          <a:p>
            <a:r>
              <a:rPr lang="en-US" dirty="0"/>
              <a:t>Can </a:t>
            </a:r>
            <a:r>
              <a:rPr lang="en-US" b="1" dirty="0"/>
              <a:t>create a bottleneck</a:t>
            </a:r>
          </a:p>
          <a:p>
            <a:r>
              <a:rPr lang="en-US" b="1" dirty="0"/>
              <a:t>…</a:t>
            </a:r>
          </a:p>
          <a:p>
            <a:endParaRPr lang="en-US" b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6A227FA-7C83-7562-16BA-C1EBB49EA6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7218" y="3581008"/>
            <a:ext cx="1473200" cy="2667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0A23232-1BEA-EDC7-A57C-73FE788901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3871" y="4969813"/>
            <a:ext cx="711200" cy="2667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A2CADCA-39AD-1422-9AF0-BBDD48415A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7791" y="4975133"/>
            <a:ext cx="698500" cy="266700"/>
          </a:xfrm>
          <a:prstGeom prst="rect">
            <a:avLst/>
          </a:prstGeom>
        </p:spPr>
      </p:pic>
      <p:grpSp>
        <p:nvGrpSpPr>
          <p:cNvPr id="51" name="Group 50">
            <a:extLst>
              <a:ext uri="{FF2B5EF4-FFF2-40B4-BE49-F238E27FC236}">
                <a16:creationId xmlns:a16="http://schemas.microsoft.com/office/drawing/2014/main" id="{F204CE88-DF34-9A3F-A2FB-56C562D386FF}"/>
              </a:ext>
            </a:extLst>
          </p:cNvPr>
          <p:cNvGrpSpPr/>
          <p:nvPr/>
        </p:nvGrpSpPr>
        <p:grpSpPr>
          <a:xfrm>
            <a:off x="3490642" y="4585947"/>
            <a:ext cx="180000" cy="1045071"/>
            <a:chOff x="6512059" y="2744938"/>
            <a:chExt cx="180000" cy="1045071"/>
          </a:xfrm>
        </p:grpSpPr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36CA2238-4265-510C-80B3-140E00525DBD}"/>
                </a:ext>
              </a:extLst>
            </p:cNvPr>
            <p:cNvSpPr/>
            <p:nvPr/>
          </p:nvSpPr>
          <p:spPr>
            <a:xfrm>
              <a:off x="6512059" y="2744938"/>
              <a:ext cx="180000" cy="18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C4D874F6-F914-B725-4181-BD0CF48A367D}"/>
                </a:ext>
              </a:extLst>
            </p:cNvPr>
            <p:cNvSpPr/>
            <p:nvPr/>
          </p:nvSpPr>
          <p:spPr>
            <a:xfrm>
              <a:off x="6512059" y="3033295"/>
              <a:ext cx="180000" cy="18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F33B0591-066C-56D4-1323-A203E4C5D6A0}"/>
                </a:ext>
              </a:extLst>
            </p:cNvPr>
            <p:cNvSpPr/>
            <p:nvPr/>
          </p:nvSpPr>
          <p:spPr>
            <a:xfrm>
              <a:off x="6512059" y="3321652"/>
              <a:ext cx="180000" cy="18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36C4282F-F831-391B-3333-23F14DF656F6}"/>
                </a:ext>
              </a:extLst>
            </p:cNvPr>
            <p:cNvSpPr/>
            <p:nvPr/>
          </p:nvSpPr>
          <p:spPr>
            <a:xfrm>
              <a:off x="6512059" y="3610009"/>
              <a:ext cx="180000" cy="18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BCE1BFC1-2C64-CE90-8F3F-08BCF95CFD3C}"/>
              </a:ext>
            </a:extLst>
          </p:cNvPr>
          <p:cNvGrpSpPr/>
          <p:nvPr/>
        </p:nvGrpSpPr>
        <p:grpSpPr>
          <a:xfrm>
            <a:off x="3074583" y="4730125"/>
            <a:ext cx="180000" cy="756714"/>
            <a:chOff x="6096000" y="2909455"/>
            <a:chExt cx="180000" cy="756714"/>
          </a:xfrm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7B2563D6-6A4A-C24C-F83D-484B5D5B6688}"/>
                </a:ext>
              </a:extLst>
            </p:cNvPr>
            <p:cNvSpPr/>
            <p:nvPr/>
          </p:nvSpPr>
          <p:spPr>
            <a:xfrm>
              <a:off x="6096000" y="3486169"/>
              <a:ext cx="180000" cy="18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8393D229-5BFE-DECB-0ED6-13382E80F819}"/>
                </a:ext>
              </a:extLst>
            </p:cNvPr>
            <p:cNvSpPr/>
            <p:nvPr/>
          </p:nvSpPr>
          <p:spPr>
            <a:xfrm>
              <a:off x="6096000" y="3197812"/>
              <a:ext cx="180000" cy="18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EF939E98-EA7B-83F7-49D3-D55CE1B40D87}"/>
                </a:ext>
              </a:extLst>
            </p:cNvPr>
            <p:cNvSpPr/>
            <p:nvPr/>
          </p:nvSpPr>
          <p:spPr>
            <a:xfrm>
              <a:off x="6096000" y="2909455"/>
              <a:ext cx="180000" cy="18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1ED0202-D388-8827-985C-6BF456E325AB}"/>
              </a:ext>
            </a:extLst>
          </p:cNvPr>
          <p:cNvGrpSpPr/>
          <p:nvPr/>
        </p:nvGrpSpPr>
        <p:grpSpPr>
          <a:xfrm>
            <a:off x="4159189" y="4730125"/>
            <a:ext cx="180000" cy="756714"/>
            <a:chOff x="6512059" y="4763437"/>
            <a:chExt cx="180000" cy="756714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573B4D99-462F-A439-5337-FFE0844E162C}"/>
                </a:ext>
              </a:extLst>
            </p:cNvPr>
            <p:cNvSpPr/>
            <p:nvPr/>
          </p:nvSpPr>
          <p:spPr>
            <a:xfrm>
              <a:off x="6512059" y="5340151"/>
              <a:ext cx="180000" cy="18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75183469-3849-DCCE-D5CA-36DF678D7226}"/>
                </a:ext>
              </a:extLst>
            </p:cNvPr>
            <p:cNvSpPr/>
            <p:nvPr/>
          </p:nvSpPr>
          <p:spPr>
            <a:xfrm>
              <a:off x="6512059" y="5051794"/>
              <a:ext cx="180000" cy="18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B7A34938-1921-B8F8-6923-831E44FC60FF}"/>
                </a:ext>
              </a:extLst>
            </p:cNvPr>
            <p:cNvSpPr/>
            <p:nvPr/>
          </p:nvSpPr>
          <p:spPr>
            <a:xfrm>
              <a:off x="6512059" y="4763437"/>
              <a:ext cx="180000" cy="18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A244CB10-71F2-E6B8-F90F-245FBCB7BEE4}"/>
              </a:ext>
            </a:extLst>
          </p:cNvPr>
          <p:cNvGrpSpPr/>
          <p:nvPr/>
        </p:nvGrpSpPr>
        <p:grpSpPr>
          <a:xfrm>
            <a:off x="4575248" y="4883458"/>
            <a:ext cx="180000" cy="468358"/>
            <a:chOff x="6512059" y="5628508"/>
            <a:chExt cx="180000" cy="468358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D6A8AA15-DF91-3690-2211-0A00E1D50B33}"/>
                </a:ext>
              </a:extLst>
            </p:cNvPr>
            <p:cNvSpPr/>
            <p:nvPr/>
          </p:nvSpPr>
          <p:spPr>
            <a:xfrm>
              <a:off x="6512059" y="5916866"/>
              <a:ext cx="180000" cy="18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CB3153B9-0AF0-4214-629C-40D571AFCCD9}"/>
                </a:ext>
              </a:extLst>
            </p:cNvPr>
            <p:cNvSpPr/>
            <p:nvPr/>
          </p:nvSpPr>
          <p:spPr>
            <a:xfrm>
              <a:off x="6512059" y="5628508"/>
              <a:ext cx="180000" cy="18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D93193A-CA24-7CF8-6229-AB3254992CA2}"/>
              </a:ext>
            </a:extLst>
          </p:cNvPr>
          <p:cNvCxnSpPr>
            <a:stCxn id="62" idx="6"/>
            <a:endCxn id="63" idx="2"/>
          </p:cNvCxnSpPr>
          <p:nvPr/>
        </p:nvCxnSpPr>
        <p:spPr>
          <a:xfrm flipV="1">
            <a:off x="3254583" y="4675947"/>
            <a:ext cx="236059" cy="144178"/>
          </a:xfrm>
          <a:prstGeom prst="straightConnector1">
            <a:avLst/>
          </a:prstGeom>
          <a:ln>
            <a:solidFill>
              <a:srgbClr val="C00000"/>
            </a:solidFill>
            <a:headEnd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2087280-ECB8-69C2-F97C-749001C77F7A}"/>
              </a:ext>
            </a:extLst>
          </p:cNvPr>
          <p:cNvCxnSpPr>
            <a:cxnSpLocks/>
            <a:stCxn id="61" idx="6"/>
            <a:endCxn id="63" idx="2"/>
          </p:cNvCxnSpPr>
          <p:nvPr/>
        </p:nvCxnSpPr>
        <p:spPr>
          <a:xfrm flipV="1">
            <a:off x="3254583" y="4675947"/>
            <a:ext cx="236059" cy="432535"/>
          </a:xfrm>
          <a:prstGeom prst="straightConnector1">
            <a:avLst/>
          </a:prstGeom>
          <a:ln>
            <a:solidFill>
              <a:srgbClr val="C00000"/>
            </a:solidFill>
            <a:headEnd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DCC7165-6121-1E10-C5A7-7D73996E8DBE}"/>
              </a:ext>
            </a:extLst>
          </p:cNvPr>
          <p:cNvCxnSpPr>
            <a:cxnSpLocks/>
            <a:stCxn id="60" idx="6"/>
            <a:endCxn id="64" idx="2"/>
          </p:cNvCxnSpPr>
          <p:nvPr/>
        </p:nvCxnSpPr>
        <p:spPr>
          <a:xfrm flipV="1">
            <a:off x="3254583" y="4964304"/>
            <a:ext cx="236059" cy="432535"/>
          </a:xfrm>
          <a:prstGeom prst="straightConnector1">
            <a:avLst/>
          </a:prstGeom>
          <a:ln>
            <a:solidFill>
              <a:srgbClr val="C00000"/>
            </a:solidFill>
            <a:headEnd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34A8D96-F3E1-C7B9-45A6-23A16A7D6D84}"/>
              </a:ext>
            </a:extLst>
          </p:cNvPr>
          <p:cNvCxnSpPr>
            <a:cxnSpLocks/>
            <a:stCxn id="61" idx="6"/>
            <a:endCxn id="66" idx="2"/>
          </p:cNvCxnSpPr>
          <p:nvPr/>
        </p:nvCxnSpPr>
        <p:spPr>
          <a:xfrm>
            <a:off x="3254583" y="5108482"/>
            <a:ext cx="236059" cy="432536"/>
          </a:xfrm>
          <a:prstGeom prst="straightConnector1">
            <a:avLst/>
          </a:prstGeom>
          <a:ln>
            <a:solidFill>
              <a:srgbClr val="C00000"/>
            </a:solidFill>
            <a:headEnd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4E61377-E8FE-2A45-FCF6-D0A25BAE687D}"/>
              </a:ext>
            </a:extLst>
          </p:cNvPr>
          <p:cNvCxnSpPr>
            <a:cxnSpLocks/>
            <a:stCxn id="61" idx="6"/>
            <a:endCxn id="65" idx="2"/>
          </p:cNvCxnSpPr>
          <p:nvPr/>
        </p:nvCxnSpPr>
        <p:spPr>
          <a:xfrm>
            <a:off x="3254583" y="5108482"/>
            <a:ext cx="236059" cy="144179"/>
          </a:xfrm>
          <a:prstGeom prst="straightConnector1">
            <a:avLst/>
          </a:prstGeom>
          <a:ln>
            <a:solidFill>
              <a:srgbClr val="C00000"/>
            </a:solidFill>
            <a:headEnd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36106CC-D7FB-FC1C-59B0-CA649A5D8B06}"/>
              </a:ext>
            </a:extLst>
          </p:cNvPr>
          <p:cNvCxnSpPr>
            <a:cxnSpLocks/>
            <a:stCxn id="62" idx="6"/>
            <a:endCxn id="66" idx="2"/>
          </p:cNvCxnSpPr>
          <p:nvPr/>
        </p:nvCxnSpPr>
        <p:spPr>
          <a:xfrm>
            <a:off x="3254583" y="4820125"/>
            <a:ext cx="236059" cy="720893"/>
          </a:xfrm>
          <a:prstGeom prst="straightConnector1">
            <a:avLst/>
          </a:prstGeom>
          <a:ln>
            <a:solidFill>
              <a:srgbClr val="C00000"/>
            </a:solidFill>
            <a:headEnd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85F77CE-9A2B-D0A5-DFAB-4DA937BEB052}"/>
              </a:ext>
            </a:extLst>
          </p:cNvPr>
          <p:cNvCxnSpPr>
            <a:cxnSpLocks/>
            <a:stCxn id="62" idx="6"/>
            <a:endCxn id="65" idx="2"/>
          </p:cNvCxnSpPr>
          <p:nvPr/>
        </p:nvCxnSpPr>
        <p:spPr>
          <a:xfrm>
            <a:off x="3254583" y="4820125"/>
            <a:ext cx="236059" cy="432536"/>
          </a:xfrm>
          <a:prstGeom prst="straightConnector1">
            <a:avLst/>
          </a:prstGeom>
          <a:ln>
            <a:solidFill>
              <a:srgbClr val="C00000"/>
            </a:solidFill>
            <a:headEnd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D00A90F-044B-137F-E791-A29CDD733971}"/>
              </a:ext>
            </a:extLst>
          </p:cNvPr>
          <p:cNvCxnSpPr>
            <a:cxnSpLocks/>
            <a:stCxn id="62" idx="6"/>
            <a:endCxn id="64" idx="2"/>
          </p:cNvCxnSpPr>
          <p:nvPr/>
        </p:nvCxnSpPr>
        <p:spPr>
          <a:xfrm>
            <a:off x="3254583" y="4820125"/>
            <a:ext cx="236059" cy="144179"/>
          </a:xfrm>
          <a:prstGeom prst="straightConnector1">
            <a:avLst/>
          </a:prstGeom>
          <a:ln>
            <a:solidFill>
              <a:srgbClr val="C00000"/>
            </a:solidFill>
            <a:headEnd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C6ADA99-D15F-DB85-5183-4BE6F7E67A41}"/>
              </a:ext>
            </a:extLst>
          </p:cNvPr>
          <p:cNvCxnSpPr>
            <a:cxnSpLocks/>
            <a:stCxn id="58" idx="6"/>
            <a:endCxn id="56" idx="2"/>
          </p:cNvCxnSpPr>
          <p:nvPr/>
        </p:nvCxnSpPr>
        <p:spPr>
          <a:xfrm flipV="1">
            <a:off x="4339189" y="4973458"/>
            <a:ext cx="236059" cy="135024"/>
          </a:xfrm>
          <a:prstGeom prst="straightConnector1">
            <a:avLst/>
          </a:prstGeom>
          <a:ln>
            <a:solidFill>
              <a:srgbClr val="C00000"/>
            </a:solidFill>
            <a:headEnd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EF3CD8F-F7CF-A978-DE4F-0AD3C56348DE}"/>
              </a:ext>
            </a:extLst>
          </p:cNvPr>
          <p:cNvCxnSpPr>
            <a:cxnSpLocks/>
            <a:stCxn id="57" idx="6"/>
            <a:endCxn id="55" idx="2"/>
          </p:cNvCxnSpPr>
          <p:nvPr/>
        </p:nvCxnSpPr>
        <p:spPr>
          <a:xfrm flipV="1">
            <a:off x="4339189" y="5261816"/>
            <a:ext cx="236059" cy="135023"/>
          </a:xfrm>
          <a:prstGeom prst="straightConnector1">
            <a:avLst/>
          </a:prstGeom>
          <a:ln>
            <a:solidFill>
              <a:srgbClr val="C00000"/>
            </a:solidFill>
            <a:headEnd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43639BB-545C-A781-02F5-5A1F9DC88561}"/>
              </a:ext>
            </a:extLst>
          </p:cNvPr>
          <p:cNvCxnSpPr>
            <a:cxnSpLocks/>
            <a:stCxn id="61" idx="6"/>
            <a:endCxn id="64" idx="2"/>
          </p:cNvCxnSpPr>
          <p:nvPr/>
        </p:nvCxnSpPr>
        <p:spPr>
          <a:xfrm flipV="1">
            <a:off x="3254583" y="4964304"/>
            <a:ext cx="236059" cy="144178"/>
          </a:xfrm>
          <a:prstGeom prst="straightConnector1">
            <a:avLst/>
          </a:prstGeom>
          <a:ln>
            <a:solidFill>
              <a:srgbClr val="C00000"/>
            </a:solidFill>
            <a:headEnd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60901B63-1F33-9421-CD62-F9CAD022FB57}"/>
              </a:ext>
            </a:extLst>
          </p:cNvPr>
          <p:cNvCxnSpPr>
            <a:cxnSpLocks/>
            <a:stCxn id="60" idx="6"/>
            <a:endCxn id="66" idx="2"/>
          </p:cNvCxnSpPr>
          <p:nvPr/>
        </p:nvCxnSpPr>
        <p:spPr>
          <a:xfrm>
            <a:off x="3254583" y="5396839"/>
            <a:ext cx="236059" cy="144179"/>
          </a:xfrm>
          <a:prstGeom prst="straightConnector1">
            <a:avLst/>
          </a:prstGeom>
          <a:ln>
            <a:solidFill>
              <a:srgbClr val="C00000"/>
            </a:solidFill>
            <a:headEnd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A5E7E338-C5D8-6636-BA24-AFA37D33237D}"/>
              </a:ext>
            </a:extLst>
          </p:cNvPr>
          <p:cNvCxnSpPr>
            <a:cxnSpLocks/>
            <a:stCxn id="60" idx="6"/>
            <a:endCxn id="65" idx="2"/>
          </p:cNvCxnSpPr>
          <p:nvPr/>
        </p:nvCxnSpPr>
        <p:spPr>
          <a:xfrm flipV="1">
            <a:off x="3254583" y="5252661"/>
            <a:ext cx="236059" cy="144178"/>
          </a:xfrm>
          <a:prstGeom prst="straightConnector1">
            <a:avLst/>
          </a:prstGeom>
          <a:ln>
            <a:solidFill>
              <a:srgbClr val="C00000"/>
            </a:solidFill>
            <a:headEnd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786B8634-B60C-FF43-C27A-38EE75A9E1F0}"/>
              </a:ext>
            </a:extLst>
          </p:cNvPr>
          <p:cNvCxnSpPr>
            <a:cxnSpLocks/>
            <a:stCxn id="59" idx="6"/>
            <a:endCxn id="55" idx="2"/>
          </p:cNvCxnSpPr>
          <p:nvPr/>
        </p:nvCxnSpPr>
        <p:spPr>
          <a:xfrm>
            <a:off x="4339189" y="4820125"/>
            <a:ext cx="236059" cy="441691"/>
          </a:xfrm>
          <a:prstGeom prst="straightConnector1">
            <a:avLst/>
          </a:prstGeom>
          <a:ln>
            <a:solidFill>
              <a:srgbClr val="C00000"/>
            </a:solidFill>
            <a:headEnd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295427A3-3958-C6AD-C2C0-6840CF709B6C}"/>
              </a:ext>
            </a:extLst>
          </p:cNvPr>
          <p:cNvCxnSpPr>
            <a:cxnSpLocks/>
            <a:stCxn id="57" idx="6"/>
            <a:endCxn id="56" idx="2"/>
          </p:cNvCxnSpPr>
          <p:nvPr/>
        </p:nvCxnSpPr>
        <p:spPr>
          <a:xfrm flipV="1">
            <a:off x="4339189" y="4973458"/>
            <a:ext cx="236059" cy="423381"/>
          </a:xfrm>
          <a:prstGeom prst="straightConnector1">
            <a:avLst/>
          </a:prstGeom>
          <a:ln>
            <a:solidFill>
              <a:srgbClr val="C00000"/>
            </a:solidFill>
            <a:headEnd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B901067F-AD05-7C63-E52B-4B01BE8F19E0}"/>
              </a:ext>
            </a:extLst>
          </p:cNvPr>
          <p:cNvCxnSpPr>
            <a:cxnSpLocks/>
            <a:stCxn id="60" idx="6"/>
            <a:endCxn id="63" idx="2"/>
          </p:cNvCxnSpPr>
          <p:nvPr/>
        </p:nvCxnSpPr>
        <p:spPr>
          <a:xfrm flipV="1">
            <a:off x="3254583" y="4675947"/>
            <a:ext cx="236059" cy="720892"/>
          </a:xfrm>
          <a:prstGeom prst="straightConnector1">
            <a:avLst/>
          </a:prstGeom>
          <a:ln>
            <a:solidFill>
              <a:srgbClr val="C00000"/>
            </a:solidFill>
            <a:headEnd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74DAD4F7-15D7-2545-A9AC-FB48A41811AE}"/>
              </a:ext>
            </a:extLst>
          </p:cNvPr>
          <p:cNvCxnSpPr>
            <a:cxnSpLocks/>
            <a:stCxn id="58" idx="6"/>
            <a:endCxn id="55" idx="2"/>
          </p:cNvCxnSpPr>
          <p:nvPr/>
        </p:nvCxnSpPr>
        <p:spPr>
          <a:xfrm>
            <a:off x="4339189" y="5108482"/>
            <a:ext cx="236059" cy="153334"/>
          </a:xfrm>
          <a:prstGeom prst="straightConnector1">
            <a:avLst/>
          </a:prstGeom>
          <a:ln>
            <a:solidFill>
              <a:srgbClr val="C00000"/>
            </a:solidFill>
            <a:headEnd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7A9F15BD-E77E-911F-CBB3-197A68B7C3B7}"/>
              </a:ext>
            </a:extLst>
          </p:cNvPr>
          <p:cNvCxnSpPr>
            <a:cxnSpLocks/>
            <a:stCxn id="59" idx="6"/>
            <a:endCxn id="56" idx="2"/>
          </p:cNvCxnSpPr>
          <p:nvPr/>
        </p:nvCxnSpPr>
        <p:spPr>
          <a:xfrm>
            <a:off x="4339189" y="4820125"/>
            <a:ext cx="236059" cy="153333"/>
          </a:xfrm>
          <a:prstGeom prst="straightConnector1">
            <a:avLst/>
          </a:prstGeom>
          <a:ln>
            <a:solidFill>
              <a:srgbClr val="C00000"/>
            </a:solidFill>
            <a:headEnd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B350B5C2-298C-5BDF-7823-AC1E9B355166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2675071" y="5103163"/>
            <a:ext cx="309636" cy="0"/>
          </a:xfrm>
          <a:prstGeom prst="straightConnector1">
            <a:avLst/>
          </a:prstGeom>
          <a:ln w="12700">
            <a:solidFill>
              <a:schemeClr val="accent2"/>
            </a:solidFill>
            <a:prstDash val="solid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79F6ADF4-E4F8-1F79-E641-644A85DE91BE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4865426" y="5108483"/>
            <a:ext cx="412365" cy="0"/>
          </a:xfrm>
          <a:prstGeom prst="straightConnector1">
            <a:avLst/>
          </a:prstGeom>
          <a:ln w="12700">
            <a:solidFill>
              <a:schemeClr val="accent2"/>
            </a:solidFill>
            <a:prstDash val="solid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046667DA-2E40-CBB8-C983-D8FB3AB8CCD9}"/>
              </a:ext>
            </a:extLst>
          </p:cNvPr>
          <p:cNvCxnSpPr>
            <a:cxnSpLocks/>
            <a:stCxn id="13" idx="3"/>
            <a:endCxn id="91" idx="1"/>
          </p:cNvCxnSpPr>
          <p:nvPr/>
        </p:nvCxnSpPr>
        <p:spPr>
          <a:xfrm>
            <a:off x="5976291" y="5108483"/>
            <a:ext cx="848670" cy="1313"/>
          </a:xfrm>
          <a:prstGeom prst="straightConnector1">
            <a:avLst/>
          </a:prstGeom>
          <a:ln w="12700">
            <a:solidFill>
              <a:schemeClr val="accent2"/>
            </a:solidFill>
            <a:prstDash val="solid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Elbow Connector 79">
            <a:extLst>
              <a:ext uri="{FF2B5EF4-FFF2-40B4-BE49-F238E27FC236}">
                <a16:creationId xmlns:a16="http://schemas.microsoft.com/office/drawing/2014/main" id="{1B3C15FC-89EA-15C8-C1A8-8525C552FC01}"/>
              </a:ext>
            </a:extLst>
          </p:cNvPr>
          <p:cNvCxnSpPr>
            <a:cxnSpLocks/>
            <a:stCxn id="11" idx="2"/>
            <a:endCxn id="91" idx="0"/>
          </p:cNvCxnSpPr>
          <p:nvPr/>
        </p:nvCxnSpPr>
        <p:spPr>
          <a:xfrm rot="16200000" flipH="1">
            <a:off x="6295920" y="2745605"/>
            <a:ext cx="925538" cy="3129743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Elbow Connector 84">
            <a:extLst>
              <a:ext uri="{FF2B5EF4-FFF2-40B4-BE49-F238E27FC236}">
                <a16:creationId xmlns:a16="http://schemas.microsoft.com/office/drawing/2014/main" id="{CD015B53-B823-B2E8-94AC-0FE3EF9A3412}"/>
              </a:ext>
            </a:extLst>
          </p:cNvPr>
          <p:cNvCxnSpPr>
            <a:cxnSpLocks/>
            <a:stCxn id="11" idx="2"/>
            <a:endCxn id="12" idx="0"/>
          </p:cNvCxnSpPr>
          <p:nvPr/>
        </p:nvCxnSpPr>
        <p:spPr>
          <a:xfrm rot="5400000">
            <a:off x="3195593" y="2971587"/>
            <a:ext cx="1122105" cy="2874347"/>
          </a:xfrm>
          <a:prstGeom prst="bentConnector3">
            <a:avLst>
              <a:gd name="adj1" fmla="val 41235"/>
            </a:avLst>
          </a:prstGeom>
          <a:ln w="12700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Elbow Connector 5">
            <a:extLst>
              <a:ext uri="{FF2B5EF4-FFF2-40B4-BE49-F238E27FC236}">
                <a16:creationId xmlns:a16="http://schemas.microsoft.com/office/drawing/2014/main" id="{412C0941-2031-C133-5105-0A83CB4FEBB2}"/>
              </a:ext>
            </a:extLst>
          </p:cNvPr>
          <p:cNvCxnSpPr>
            <a:cxnSpLocks/>
          </p:cNvCxnSpPr>
          <p:nvPr/>
        </p:nvCxnSpPr>
        <p:spPr>
          <a:xfrm rot="5400000">
            <a:off x="5993187" y="3535224"/>
            <a:ext cx="301724" cy="4218555"/>
          </a:xfrm>
          <a:prstGeom prst="bentConnector3">
            <a:avLst>
              <a:gd name="adj1" fmla="val 234567"/>
            </a:avLst>
          </a:prstGeom>
          <a:ln w="12700"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61193B0B-6423-FD09-9196-7BD3B711F1DA}"/>
              </a:ext>
            </a:extLst>
          </p:cNvPr>
          <p:cNvSpPr/>
          <p:nvPr/>
        </p:nvSpPr>
        <p:spPr>
          <a:xfrm>
            <a:off x="3327071" y="5631018"/>
            <a:ext cx="1415399" cy="1097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8B9AB64C-AE55-7B43-9FE0-4EDDACA57C04}"/>
              </a:ext>
            </a:extLst>
          </p:cNvPr>
          <p:cNvSpPr txBox="1"/>
          <p:nvPr/>
        </p:nvSpPr>
        <p:spPr>
          <a:xfrm>
            <a:off x="5292735" y="5879611"/>
            <a:ext cx="16065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solidFill>
                  <a:srgbClr val="C00000"/>
                </a:solidFill>
              </a:rPr>
              <a:t>backpropagation</a:t>
            </a:r>
          </a:p>
        </p:txBody>
      </p:sp>
      <p:pic>
        <p:nvPicPr>
          <p:cNvPr id="76" name="Picture 75">
            <a:extLst>
              <a:ext uri="{FF2B5EF4-FFF2-40B4-BE49-F238E27FC236}">
                <a16:creationId xmlns:a16="http://schemas.microsoft.com/office/drawing/2014/main" id="{669906D8-15D3-9E42-C06B-196CCDE127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77791" y="5448716"/>
            <a:ext cx="685800" cy="266700"/>
          </a:xfrm>
          <a:prstGeom prst="rect">
            <a:avLst/>
          </a:prstGeom>
        </p:spPr>
      </p:pic>
      <p:cxnSp>
        <p:nvCxnSpPr>
          <p:cNvPr id="86" name="Elbow Connector 85">
            <a:extLst>
              <a:ext uri="{FF2B5EF4-FFF2-40B4-BE49-F238E27FC236}">
                <a16:creationId xmlns:a16="http://schemas.microsoft.com/office/drawing/2014/main" id="{8A75762C-A33C-1E9C-879C-B25655DA3659}"/>
              </a:ext>
            </a:extLst>
          </p:cNvPr>
          <p:cNvCxnSpPr>
            <a:cxnSpLocks/>
            <a:stCxn id="76" idx="3"/>
            <a:endCxn id="91" idx="1"/>
          </p:cNvCxnSpPr>
          <p:nvPr/>
        </p:nvCxnSpPr>
        <p:spPr>
          <a:xfrm flipV="1">
            <a:off x="5963591" y="5109796"/>
            <a:ext cx="861370" cy="472270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1" name="Picture 90">
            <a:extLst>
              <a:ext uri="{FF2B5EF4-FFF2-40B4-BE49-F238E27FC236}">
                <a16:creationId xmlns:a16="http://schemas.microsoft.com/office/drawing/2014/main" id="{EDB2E9F9-B09A-B552-D4DC-59F0BB5A5C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24961" y="4773246"/>
            <a:ext cx="2997200" cy="673100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758E3B45-4DB9-7D8C-A437-D3F42A0CA4A8}"/>
              </a:ext>
            </a:extLst>
          </p:cNvPr>
          <p:cNvSpPr/>
          <p:nvPr/>
        </p:nvSpPr>
        <p:spPr>
          <a:xfrm>
            <a:off x="3817870" y="5020812"/>
            <a:ext cx="180000" cy="180000"/>
          </a:xfrm>
          <a:prstGeom prst="ellipse">
            <a:avLst/>
          </a:prstGeom>
          <a:noFill/>
          <a:ln>
            <a:solidFill>
              <a:srgbClr val="0A3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0224FC8-CAAD-FE3C-993E-524EB2E6288B}"/>
              </a:ext>
            </a:extLst>
          </p:cNvPr>
          <p:cNvCxnSpPr>
            <a:cxnSpLocks/>
            <a:stCxn id="63" idx="6"/>
            <a:endCxn id="14" idx="2"/>
          </p:cNvCxnSpPr>
          <p:nvPr/>
        </p:nvCxnSpPr>
        <p:spPr>
          <a:xfrm>
            <a:off x="3670642" y="4675947"/>
            <a:ext cx="147228" cy="434865"/>
          </a:xfrm>
          <a:prstGeom prst="straightConnector1">
            <a:avLst/>
          </a:prstGeom>
          <a:ln>
            <a:solidFill>
              <a:srgbClr val="0A36FF"/>
            </a:solidFill>
            <a:headEnd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E20B7883-3434-8BB8-FFEF-7A047DBEADD4}"/>
              </a:ext>
            </a:extLst>
          </p:cNvPr>
          <p:cNvCxnSpPr>
            <a:cxnSpLocks/>
            <a:stCxn id="64" idx="6"/>
            <a:endCxn id="14" idx="2"/>
          </p:cNvCxnSpPr>
          <p:nvPr/>
        </p:nvCxnSpPr>
        <p:spPr>
          <a:xfrm>
            <a:off x="3670642" y="4964304"/>
            <a:ext cx="147228" cy="146508"/>
          </a:xfrm>
          <a:prstGeom prst="straightConnector1">
            <a:avLst/>
          </a:prstGeom>
          <a:ln>
            <a:solidFill>
              <a:srgbClr val="0A36FF"/>
            </a:solidFill>
            <a:headEnd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CCCEC5CC-152F-AA4A-E3F4-ABB83802D29D}"/>
              </a:ext>
            </a:extLst>
          </p:cNvPr>
          <p:cNvCxnSpPr>
            <a:cxnSpLocks/>
            <a:stCxn id="65" idx="6"/>
            <a:endCxn id="14" idx="2"/>
          </p:cNvCxnSpPr>
          <p:nvPr/>
        </p:nvCxnSpPr>
        <p:spPr>
          <a:xfrm flipV="1">
            <a:off x="3670642" y="5110812"/>
            <a:ext cx="147228" cy="141849"/>
          </a:xfrm>
          <a:prstGeom prst="straightConnector1">
            <a:avLst/>
          </a:prstGeom>
          <a:ln>
            <a:solidFill>
              <a:srgbClr val="0A36FF"/>
            </a:solidFill>
            <a:headEnd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941AEEBC-FB27-2057-720A-92F4F7D180FA}"/>
              </a:ext>
            </a:extLst>
          </p:cNvPr>
          <p:cNvCxnSpPr>
            <a:cxnSpLocks/>
            <a:stCxn id="66" idx="6"/>
            <a:endCxn id="14" idx="2"/>
          </p:cNvCxnSpPr>
          <p:nvPr/>
        </p:nvCxnSpPr>
        <p:spPr>
          <a:xfrm flipV="1">
            <a:off x="3670642" y="5110812"/>
            <a:ext cx="147228" cy="430206"/>
          </a:xfrm>
          <a:prstGeom prst="straightConnector1">
            <a:avLst/>
          </a:prstGeom>
          <a:ln>
            <a:solidFill>
              <a:srgbClr val="0A36FF"/>
            </a:solidFill>
            <a:headEnd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7C38BDA7-3B15-9200-F625-E4CCFC22A45E}"/>
              </a:ext>
            </a:extLst>
          </p:cNvPr>
          <p:cNvCxnSpPr>
            <a:cxnSpLocks/>
            <a:stCxn id="14" idx="6"/>
            <a:endCxn id="59" idx="2"/>
          </p:cNvCxnSpPr>
          <p:nvPr/>
        </p:nvCxnSpPr>
        <p:spPr>
          <a:xfrm flipV="1">
            <a:off x="3997870" y="4820125"/>
            <a:ext cx="161319" cy="290687"/>
          </a:xfrm>
          <a:prstGeom prst="straightConnector1">
            <a:avLst/>
          </a:prstGeom>
          <a:ln>
            <a:solidFill>
              <a:srgbClr val="0A36FF"/>
            </a:solidFill>
            <a:headEnd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A168639D-F3D1-D938-0561-5920FF12349B}"/>
              </a:ext>
            </a:extLst>
          </p:cNvPr>
          <p:cNvCxnSpPr>
            <a:cxnSpLocks/>
            <a:stCxn id="14" idx="6"/>
            <a:endCxn id="58" idx="2"/>
          </p:cNvCxnSpPr>
          <p:nvPr/>
        </p:nvCxnSpPr>
        <p:spPr>
          <a:xfrm flipV="1">
            <a:off x="3997870" y="5108482"/>
            <a:ext cx="161319" cy="2330"/>
          </a:xfrm>
          <a:prstGeom prst="straightConnector1">
            <a:avLst/>
          </a:prstGeom>
          <a:ln>
            <a:solidFill>
              <a:srgbClr val="0A36FF"/>
            </a:solidFill>
            <a:headEnd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D9E13AE6-4548-CC4E-507F-AD4991A90ECA}"/>
              </a:ext>
            </a:extLst>
          </p:cNvPr>
          <p:cNvCxnSpPr>
            <a:cxnSpLocks/>
            <a:stCxn id="14" idx="6"/>
            <a:endCxn id="57" idx="2"/>
          </p:cNvCxnSpPr>
          <p:nvPr/>
        </p:nvCxnSpPr>
        <p:spPr>
          <a:xfrm>
            <a:off x="3997870" y="5110812"/>
            <a:ext cx="161319" cy="286027"/>
          </a:xfrm>
          <a:prstGeom prst="straightConnector1">
            <a:avLst/>
          </a:prstGeom>
          <a:ln>
            <a:solidFill>
              <a:srgbClr val="0A36FF"/>
            </a:solidFill>
            <a:headEnd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Elbow Connector 96">
            <a:extLst>
              <a:ext uri="{FF2B5EF4-FFF2-40B4-BE49-F238E27FC236}">
                <a16:creationId xmlns:a16="http://schemas.microsoft.com/office/drawing/2014/main" id="{ADAE5277-B8CF-EB6A-22FF-4178EC87737E}"/>
              </a:ext>
            </a:extLst>
          </p:cNvPr>
          <p:cNvCxnSpPr>
            <a:cxnSpLocks/>
            <a:stCxn id="14" idx="4"/>
            <a:endCxn id="76" idx="1"/>
          </p:cNvCxnSpPr>
          <p:nvPr/>
        </p:nvCxnSpPr>
        <p:spPr>
          <a:xfrm rot="16200000" flipH="1">
            <a:off x="4402203" y="4706478"/>
            <a:ext cx="381254" cy="1369921"/>
          </a:xfrm>
          <a:prstGeom prst="bentConnector2">
            <a:avLst/>
          </a:prstGeom>
          <a:ln w="127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783ADF68-4864-5E46-7CC8-7AB60DFAF9C5}"/>
              </a:ext>
            </a:extLst>
          </p:cNvPr>
          <p:cNvGrpSpPr/>
          <p:nvPr/>
        </p:nvGrpSpPr>
        <p:grpSpPr>
          <a:xfrm>
            <a:off x="10092479" y="255259"/>
            <a:ext cx="1640541" cy="1761565"/>
            <a:chOff x="5614147" y="2649074"/>
            <a:chExt cx="1640541" cy="1761565"/>
          </a:xfrm>
        </p:grpSpPr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E0E6C62F-A64B-21CE-7BEC-02B3DC562937}"/>
                </a:ext>
              </a:extLst>
            </p:cNvPr>
            <p:cNvSpPr/>
            <p:nvPr/>
          </p:nvSpPr>
          <p:spPr>
            <a:xfrm>
              <a:off x="5614147" y="2649074"/>
              <a:ext cx="1640541" cy="17615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B2DC01B9-98B4-CFF2-98D6-5C5D6D0E4616}"/>
                </a:ext>
              </a:extLst>
            </p:cNvPr>
            <p:cNvGrpSpPr/>
            <p:nvPr/>
          </p:nvGrpSpPr>
          <p:grpSpPr>
            <a:xfrm>
              <a:off x="5720458" y="2727064"/>
              <a:ext cx="1428177" cy="1498004"/>
              <a:chOff x="5719417" y="2453531"/>
              <a:chExt cx="1428177" cy="1498004"/>
            </a:xfrm>
          </p:grpSpPr>
          <p:grpSp>
            <p:nvGrpSpPr>
              <p:cNvPr id="107" name="Group 106">
                <a:extLst>
                  <a:ext uri="{FF2B5EF4-FFF2-40B4-BE49-F238E27FC236}">
                    <a16:creationId xmlns:a16="http://schemas.microsoft.com/office/drawing/2014/main" id="{5C4BF438-E08C-2C57-F197-EC793473326B}"/>
                  </a:ext>
                </a:extLst>
              </p:cNvPr>
              <p:cNvGrpSpPr/>
              <p:nvPr/>
            </p:nvGrpSpPr>
            <p:grpSpPr>
              <a:xfrm>
                <a:off x="5719417" y="2906464"/>
                <a:ext cx="1428177" cy="1045071"/>
                <a:chOff x="6096000" y="2744938"/>
                <a:chExt cx="1428177" cy="1045071"/>
              </a:xfrm>
            </p:grpSpPr>
            <p:grpSp>
              <p:nvGrpSpPr>
                <p:cNvPr id="109" name="Group 108">
                  <a:extLst>
                    <a:ext uri="{FF2B5EF4-FFF2-40B4-BE49-F238E27FC236}">
                      <a16:creationId xmlns:a16="http://schemas.microsoft.com/office/drawing/2014/main" id="{CE6234A4-CB89-AC0C-36D5-211D8496901C}"/>
                    </a:ext>
                  </a:extLst>
                </p:cNvPr>
                <p:cNvGrpSpPr/>
                <p:nvPr/>
              </p:nvGrpSpPr>
              <p:grpSpPr>
                <a:xfrm>
                  <a:off x="6096000" y="2744938"/>
                  <a:ext cx="1428177" cy="1045071"/>
                  <a:chOff x="6096000" y="2744938"/>
                  <a:chExt cx="1428177" cy="1045071"/>
                </a:xfrm>
              </p:grpSpPr>
              <p:grpSp>
                <p:nvGrpSpPr>
                  <p:cNvPr id="140" name="Group 139">
                    <a:extLst>
                      <a:ext uri="{FF2B5EF4-FFF2-40B4-BE49-F238E27FC236}">
                        <a16:creationId xmlns:a16="http://schemas.microsoft.com/office/drawing/2014/main" id="{EB277E72-42E4-F1DE-10FF-755B5F526159}"/>
                      </a:ext>
                    </a:extLst>
                  </p:cNvPr>
                  <p:cNvGrpSpPr/>
                  <p:nvPr/>
                </p:nvGrpSpPr>
                <p:grpSpPr>
                  <a:xfrm>
                    <a:off x="6512059" y="2744938"/>
                    <a:ext cx="180000" cy="1045071"/>
                    <a:chOff x="6512059" y="2744938"/>
                    <a:chExt cx="180000" cy="1045071"/>
                  </a:xfrm>
                </p:grpSpPr>
                <p:sp>
                  <p:nvSpPr>
                    <p:cNvPr id="152" name="Oval 151">
                      <a:extLst>
                        <a:ext uri="{FF2B5EF4-FFF2-40B4-BE49-F238E27FC236}">
                          <a16:creationId xmlns:a16="http://schemas.microsoft.com/office/drawing/2014/main" id="{6CAEAE7D-059D-CB6F-11AD-F71165CF178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12059" y="2744938"/>
                      <a:ext cx="180000" cy="180000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3" name="Oval 152">
                      <a:extLst>
                        <a:ext uri="{FF2B5EF4-FFF2-40B4-BE49-F238E27FC236}">
                          <a16:creationId xmlns:a16="http://schemas.microsoft.com/office/drawing/2014/main" id="{4D087F26-A6F1-AAD9-D437-CBFA62257D1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12059" y="3033295"/>
                      <a:ext cx="180000" cy="180000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4" name="Oval 153">
                      <a:extLst>
                        <a:ext uri="{FF2B5EF4-FFF2-40B4-BE49-F238E27FC236}">
                          <a16:creationId xmlns:a16="http://schemas.microsoft.com/office/drawing/2014/main" id="{1DCACB64-88D1-4845-74F8-F56A9663CEA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12059" y="3321652"/>
                      <a:ext cx="180000" cy="180000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5" name="Oval 154">
                      <a:extLst>
                        <a:ext uri="{FF2B5EF4-FFF2-40B4-BE49-F238E27FC236}">
                          <a16:creationId xmlns:a16="http://schemas.microsoft.com/office/drawing/2014/main" id="{685CAE52-3029-F382-070F-26DB93EDEA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12059" y="3610009"/>
                      <a:ext cx="180000" cy="180000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41" name="Group 140">
                    <a:extLst>
                      <a:ext uri="{FF2B5EF4-FFF2-40B4-BE49-F238E27FC236}">
                        <a16:creationId xmlns:a16="http://schemas.microsoft.com/office/drawing/2014/main" id="{9B2E6981-9F47-7FDD-2F73-B56649D6759E}"/>
                      </a:ext>
                    </a:extLst>
                  </p:cNvPr>
                  <p:cNvGrpSpPr/>
                  <p:nvPr/>
                </p:nvGrpSpPr>
                <p:grpSpPr>
                  <a:xfrm>
                    <a:off x="6096000" y="2889116"/>
                    <a:ext cx="180000" cy="756714"/>
                    <a:chOff x="6096000" y="2909455"/>
                    <a:chExt cx="180000" cy="756714"/>
                  </a:xfrm>
                </p:grpSpPr>
                <p:sp>
                  <p:nvSpPr>
                    <p:cNvPr id="149" name="Oval 148">
                      <a:extLst>
                        <a:ext uri="{FF2B5EF4-FFF2-40B4-BE49-F238E27FC236}">
                          <a16:creationId xmlns:a16="http://schemas.microsoft.com/office/drawing/2014/main" id="{FB4B33B2-1E14-C9D3-F9C3-9A30908601C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96000" y="3486169"/>
                      <a:ext cx="180000" cy="180000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0" name="Oval 149">
                      <a:extLst>
                        <a:ext uri="{FF2B5EF4-FFF2-40B4-BE49-F238E27FC236}">
                          <a16:creationId xmlns:a16="http://schemas.microsoft.com/office/drawing/2014/main" id="{DB05FEAB-0935-F1A2-AC1E-AACB31AC7F4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96000" y="3197812"/>
                      <a:ext cx="180000" cy="180000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1" name="Oval 150">
                      <a:extLst>
                        <a:ext uri="{FF2B5EF4-FFF2-40B4-BE49-F238E27FC236}">
                          <a16:creationId xmlns:a16="http://schemas.microsoft.com/office/drawing/2014/main" id="{0E63DAD6-6686-CFFD-C746-6CAD230E271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96000" y="2909455"/>
                      <a:ext cx="180000" cy="180000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42" name="Group 141">
                    <a:extLst>
                      <a:ext uri="{FF2B5EF4-FFF2-40B4-BE49-F238E27FC236}">
                        <a16:creationId xmlns:a16="http://schemas.microsoft.com/office/drawing/2014/main" id="{A6E2B7C3-FC16-D90F-ED36-92BD4D280619}"/>
                      </a:ext>
                    </a:extLst>
                  </p:cNvPr>
                  <p:cNvGrpSpPr/>
                  <p:nvPr/>
                </p:nvGrpSpPr>
                <p:grpSpPr>
                  <a:xfrm>
                    <a:off x="6928118" y="2889116"/>
                    <a:ext cx="180000" cy="756714"/>
                    <a:chOff x="6512059" y="4763437"/>
                    <a:chExt cx="180000" cy="756714"/>
                  </a:xfrm>
                </p:grpSpPr>
                <p:sp>
                  <p:nvSpPr>
                    <p:cNvPr id="146" name="Oval 145">
                      <a:extLst>
                        <a:ext uri="{FF2B5EF4-FFF2-40B4-BE49-F238E27FC236}">
                          <a16:creationId xmlns:a16="http://schemas.microsoft.com/office/drawing/2014/main" id="{A8BF7ADB-5DEF-65F2-B526-99CDBC55D2C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12059" y="5340151"/>
                      <a:ext cx="180000" cy="180000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7" name="Oval 146">
                      <a:extLst>
                        <a:ext uri="{FF2B5EF4-FFF2-40B4-BE49-F238E27FC236}">
                          <a16:creationId xmlns:a16="http://schemas.microsoft.com/office/drawing/2014/main" id="{255E1BBA-F880-1AF8-6233-3A1CE2F069D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12059" y="5051794"/>
                      <a:ext cx="180000" cy="180000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8" name="Oval 147">
                      <a:extLst>
                        <a:ext uri="{FF2B5EF4-FFF2-40B4-BE49-F238E27FC236}">
                          <a16:creationId xmlns:a16="http://schemas.microsoft.com/office/drawing/2014/main" id="{20441D41-3908-CF9A-5CCD-18419DA7E3D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12059" y="4763437"/>
                      <a:ext cx="180000" cy="180000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43" name="Group 142">
                    <a:extLst>
                      <a:ext uri="{FF2B5EF4-FFF2-40B4-BE49-F238E27FC236}">
                        <a16:creationId xmlns:a16="http://schemas.microsoft.com/office/drawing/2014/main" id="{595BABD8-EB19-F002-276C-0DFDCCF9B2E2}"/>
                      </a:ext>
                    </a:extLst>
                  </p:cNvPr>
                  <p:cNvGrpSpPr/>
                  <p:nvPr/>
                </p:nvGrpSpPr>
                <p:grpSpPr>
                  <a:xfrm>
                    <a:off x="7344177" y="3042449"/>
                    <a:ext cx="180000" cy="468358"/>
                    <a:chOff x="6512059" y="5628508"/>
                    <a:chExt cx="180000" cy="468358"/>
                  </a:xfrm>
                </p:grpSpPr>
                <p:sp>
                  <p:nvSpPr>
                    <p:cNvPr id="144" name="Oval 143">
                      <a:extLst>
                        <a:ext uri="{FF2B5EF4-FFF2-40B4-BE49-F238E27FC236}">
                          <a16:creationId xmlns:a16="http://schemas.microsoft.com/office/drawing/2014/main" id="{C7554262-5230-7F3F-3A26-DDE93C97773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12059" y="5916866"/>
                      <a:ext cx="180000" cy="180000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5" name="Oval 144">
                      <a:extLst>
                        <a:ext uri="{FF2B5EF4-FFF2-40B4-BE49-F238E27FC236}">
                          <a16:creationId xmlns:a16="http://schemas.microsoft.com/office/drawing/2014/main" id="{742789AE-CA0D-3BF9-DC9D-01687598753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12059" y="5628508"/>
                      <a:ext cx="180000" cy="180000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cxnSp>
              <p:nvCxnSpPr>
                <p:cNvPr id="110" name="Straight Arrow Connector 109">
                  <a:extLst>
                    <a:ext uri="{FF2B5EF4-FFF2-40B4-BE49-F238E27FC236}">
                      <a16:creationId xmlns:a16="http://schemas.microsoft.com/office/drawing/2014/main" id="{5DFF6B38-4C53-52A1-24B8-CD9C05A70274}"/>
                    </a:ext>
                  </a:extLst>
                </p:cNvPr>
                <p:cNvCxnSpPr>
                  <a:stCxn id="151" idx="6"/>
                  <a:endCxn id="152" idx="2"/>
                </p:cNvCxnSpPr>
                <p:nvPr/>
              </p:nvCxnSpPr>
              <p:spPr>
                <a:xfrm flipV="1">
                  <a:off x="6276000" y="2834938"/>
                  <a:ext cx="236059" cy="144178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1" name="Straight Arrow Connector 110">
                  <a:extLst>
                    <a:ext uri="{FF2B5EF4-FFF2-40B4-BE49-F238E27FC236}">
                      <a16:creationId xmlns:a16="http://schemas.microsoft.com/office/drawing/2014/main" id="{BE1FAB6B-E6D9-815B-BF05-47F61A52CB88}"/>
                    </a:ext>
                  </a:extLst>
                </p:cNvPr>
                <p:cNvCxnSpPr>
                  <a:cxnSpLocks/>
                  <a:stCxn id="150" idx="6"/>
                  <a:endCxn id="152" idx="2"/>
                </p:cNvCxnSpPr>
                <p:nvPr/>
              </p:nvCxnSpPr>
              <p:spPr>
                <a:xfrm flipV="1">
                  <a:off x="6276000" y="2834938"/>
                  <a:ext cx="236059" cy="432535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2" name="Straight Arrow Connector 111">
                  <a:extLst>
                    <a:ext uri="{FF2B5EF4-FFF2-40B4-BE49-F238E27FC236}">
                      <a16:creationId xmlns:a16="http://schemas.microsoft.com/office/drawing/2014/main" id="{C8E78557-871E-E248-C559-295A22A59001}"/>
                    </a:ext>
                  </a:extLst>
                </p:cNvPr>
                <p:cNvCxnSpPr>
                  <a:cxnSpLocks/>
                  <a:stCxn id="149" idx="6"/>
                  <a:endCxn id="153" idx="2"/>
                </p:cNvCxnSpPr>
                <p:nvPr/>
              </p:nvCxnSpPr>
              <p:spPr>
                <a:xfrm flipV="1">
                  <a:off x="6276000" y="3123295"/>
                  <a:ext cx="236059" cy="432535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3" name="Straight Arrow Connector 112">
                  <a:extLst>
                    <a:ext uri="{FF2B5EF4-FFF2-40B4-BE49-F238E27FC236}">
                      <a16:creationId xmlns:a16="http://schemas.microsoft.com/office/drawing/2014/main" id="{DE90EE1E-ACE6-42EC-7135-3A32930EDC10}"/>
                    </a:ext>
                  </a:extLst>
                </p:cNvPr>
                <p:cNvCxnSpPr>
                  <a:cxnSpLocks/>
                  <a:stCxn id="150" idx="6"/>
                  <a:endCxn id="155" idx="2"/>
                </p:cNvCxnSpPr>
                <p:nvPr/>
              </p:nvCxnSpPr>
              <p:spPr>
                <a:xfrm>
                  <a:off x="6276000" y="3267473"/>
                  <a:ext cx="236059" cy="432536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" name="Straight Arrow Connector 113">
                  <a:extLst>
                    <a:ext uri="{FF2B5EF4-FFF2-40B4-BE49-F238E27FC236}">
                      <a16:creationId xmlns:a16="http://schemas.microsoft.com/office/drawing/2014/main" id="{8498D6EB-BE77-AC98-5387-899F133FC722}"/>
                    </a:ext>
                  </a:extLst>
                </p:cNvPr>
                <p:cNvCxnSpPr>
                  <a:cxnSpLocks/>
                  <a:stCxn id="150" idx="6"/>
                  <a:endCxn id="154" idx="2"/>
                </p:cNvCxnSpPr>
                <p:nvPr/>
              </p:nvCxnSpPr>
              <p:spPr>
                <a:xfrm>
                  <a:off x="6276000" y="3267473"/>
                  <a:ext cx="236059" cy="144179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5" name="Straight Arrow Connector 114">
                  <a:extLst>
                    <a:ext uri="{FF2B5EF4-FFF2-40B4-BE49-F238E27FC236}">
                      <a16:creationId xmlns:a16="http://schemas.microsoft.com/office/drawing/2014/main" id="{3DFB1088-B6B1-EAD1-6255-00A863679593}"/>
                    </a:ext>
                  </a:extLst>
                </p:cNvPr>
                <p:cNvCxnSpPr>
                  <a:cxnSpLocks/>
                  <a:stCxn id="151" idx="6"/>
                  <a:endCxn id="155" idx="2"/>
                </p:cNvCxnSpPr>
                <p:nvPr/>
              </p:nvCxnSpPr>
              <p:spPr>
                <a:xfrm>
                  <a:off x="6276000" y="2979116"/>
                  <a:ext cx="236059" cy="720893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6" name="Straight Arrow Connector 115">
                  <a:extLst>
                    <a:ext uri="{FF2B5EF4-FFF2-40B4-BE49-F238E27FC236}">
                      <a16:creationId xmlns:a16="http://schemas.microsoft.com/office/drawing/2014/main" id="{03B41849-2431-5AE9-25C5-7F8C6E5F43AB}"/>
                    </a:ext>
                  </a:extLst>
                </p:cNvPr>
                <p:cNvCxnSpPr>
                  <a:cxnSpLocks/>
                  <a:stCxn id="151" idx="6"/>
                  <a:endCxn id="154" idx="2"/>
                </p:cNvCxnSpPr>
                <p:nvPr/>
              </p:nvCxnSpPr>
              <p:spPr>
                <a:xfrm>
                  <a:off x="6276000" y="2979116"/>
                  <a:ext cx="236059" cy="432536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7" name="Straight Arrow Connector 116">
                  <a:extLst>
                    <a:ext uri="{FF2B5EF4-FFF2-40B4-BE49-F238E27FC236}">
                      <a16:creationId xmlns:a16="http://schemas.microsoft.com/office/drawing/2014/main" id="{2C3A16DA-A86D-FEB2-7D78-FFAAB22260F5}"/>
                    </a:ext>
                  </a:extLst>
                </p:cNvPr>
                <p:cNvCxnSpPr>
                  <a:cxnSpLocks/>
                  <a:stCxn id="151" idx="6"/>
                  <a:endCxn id="153" idx="2"/>
                </p:cNvCxnSpPr>
                <p:nvPr/>
              </p:nvCxnSpPr>
              <p:spPr>
                <a:xfrm>
                  <a:off x="6276000" y="2979116"/>
                  <a:ext cx="236059" cy="144179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8" name="Straight Arrow Connector 117">
                  <a:extLst>
                    <a:ext uri="{FF2B5EF4-FFF2-40B4-BE49-F238E27FC236}">
                      <a16:creationId xmlns:a16="http://schemas.microsoft.com/office/drawing/2014/main" id="{27F5E9BC-ED78-E282-3EE3-A63797F64B4E}"/>
                    </a:ext>
                  </a:extLst>
                </p:cNvPr>
                <p:cNvCxnSpPr>
                  <a:cxnSpLocks/>
                  <a:stCxn id="147" idx="6"/>
                  <a:endCxn id="145" idx="2"/>
                </p:cNvCxnSpPr>
                <p:nvPr/>
              </p:nvCxnSpPr>
              <p:spPr>
                <a:xfrm flipV="1">
                  <a:off x="7108118" y="3132449"/>
                  <a:ext cx="236059" cy="135024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9" name="Straight Arrow Connector 118">
                  <a:extLst>
                    <a:ext uri="{FF2B5EF4-FFF2-40B4-BE49-F238E27FC236}">
                      <a16:creationId xmlns:a16="http://schemas.microsoft.com/office/drawing/2014/main" id="{D98670F2-7A4A-DE96-EF7E-78450E3BC861}"/>
                    </a:ext>
                  </a:extLst>
                </p:cNvPr>
                <p:cNvCxnSpPr>
                  <a:cxnSpLocks/>
                  <a:stCxn id="146" idx="6"/>
                  <a:endCxn id="144" idx="2"/>
                </p:cNvCxnSpPr>
                <p:nvPr/>
              </p:nvCxnSpPr>
              <p:spPr>
                <a:xfrm flipV="1">
                  <a:off x="7108118" y="3420807"/>
                  <a:ext cx="236059" cy="135023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0" name="Straight Arrow Connector 119">
                  <a:extLst>
                    <a:ext uri="{FF2B5EF4-FFF2-40B4-BE49-F238E27FC236}">
                      <a16:creationId xmlns:a16="http://schemas.microsoft.com/office/drawing/2014/main" id="{71D88ED8-3CB5-8382-1D15-492C444F6D16}"/>
                    </a:ext>
                  </a:extLst>
                </p:cNvPr>
                <p:cNvCxnSpPr>
                  <a:cxnSpLocks/>
                  <a:stCxn id="150" idx="6"/>
                  <a:endCxn id="153" idx="2"/>
                </p:cNvCxnSpPr>
                <p:nvPr/>
              </p:nvCxnSpPr>
              <p:spPr>
                <a:xfrm flipV="1">
                  <a:off x="6276000" y="3123295"/>
                  <a:ext cx="236059" cy="144178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1" name="Straight Arrow Connector 120">
                  <a:extLst>
                    <a:ext uri="{FF2B5EF4-FFF2-40B4-BE49-F238E27FC236}">
                      <a16:creationId xmlns:a16="http://schemas.microsoft.com/office/drawing/2014/main" id="{75B20CB8-0850-1D3F-FF10-383A131C8981}"/>
                    </a:ext>
                  </a:extLst>
                </p:cNvPr>
                <p:cNvCxnSpPr>
                  <a:cxnSpLocks/>
                  <a:stCxn id="153" idx="6"/>
                  <a:endCxn id="147" idx="2"/>
                </p:cNvCxnSpPr>
                <p:nvPr/>
              </p:nvCxnSpPr>
              <p:spPr>
                <a:xfrm>
                  <a:off x="6692059" y="3123295"/>
                  <a:ext cx="236059" cy="144178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2" name="Straight Arrow Connector 121">
                  <a:extLst>
                    <a:ext uri="{FF2B5EF4-FFF2-40B4-BE49-F238E27FC236}">
                      <a16:creationId xmlns:a16="http://schemas.microsoft.com/office/drawing/2014/main" id="{140CCC97-179C-1BBC-BE4E-150490BF37C2}"/>
                    </a:ext>
                  </a:extLst>
                </p:cNvPr>
                <p:cNvCxnSpPr>
                  <a:cxnSpLocks/>
                  <a:stCxn id="152" idx="6"/>
                  <a:endCxn id="147" idx="2"/>
                </p:cNvCxnSpPr>
                <p:nvPr/>
              </p:nvCxnSpPr>
              <p:spPr>
                <a:xfrm>
                  <a:off x="6692059" y="2834938"/>
                  <a:ext cx="236059" cy="432535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3" name="Straight Arrow Connector 122">
                  <a:extLst>
                    <a:ext uri="{FF2B5EF4-FFF2-40B4-BE49-F238E27FC236}">
                      <a16:creationId xmlns:a16="http://schemas.microsoft.com/office/drawing/2014/main" id="{2B7E26A7-75B2-0777-6443-896D0EE1B2BF}"/>
                    </a:ext>
                  </a:extLst>
                </p:cNvPr>
                <p:cNvCxnSpPr>
                  <a:cxnSpLocks/>
                  <a:stCxn id="152" idx="6"/>
                  <a:endCxn id="148" idx="2"/>
                </p:cNvCxnSpPr>
                <p:nvPr/>
              </p:nvCxnSpPr>
              <p:spPr>
                <a:xfrm>
                  <a:off x="6692059" y="2834938"/>
                  <a:ext cx="236059" cy="144178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4" name="Straight Arrow Connector 123">
                  <a:extLst>
                    <a:ext uri="{FF2B5EF4-FFF2-40B4-BE49-F238E27FC236}">
                      <a16:creationId xmlns:a16="http://schemas.microsoft.com/office/drawing/2014/main" id="{5009B4F0-5E9E-0D9F-87B0-4A84B58CFE70}"/>
                    </a:ext>
                  </a:extLst>
                </p:cNvPr>
                <p:cNvCxnSpPr>
                  <a:cxnSpLocks/>
                  <a:stCxn id="149" idx="6"/>
                  <a:endCxn id="155" idx="2"/>
                </p:cNvCxnSpPr>
                <p:nvPr/>
              </p:nvCxnSpPr>
              <p:spPr>
                <a:xfrm>
                  <a:off x="6276000" y="3555830"/>
                  <a:ext cx="236059" cy="144179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5" name="Straight Arrow Connector 124">
                  <a:extLst>
                    <a:ext uri="{FF2B5EF4-FFF2-40B4-BE49-F238E27FC236}">
                      <a16:creationId xmlns:a16="http://schemas.microsoft.com/office/drawing/2014/main" id="{6A6C841D-1CDA-33FC-84BF-37C7D5B65D41}"/>
                    </a:ext>
                  </a:extLst>
                </p:cNvPr>
                <p:cNvCxnSpPr>
                  <a:cxnSpLocks/>
                  <a:stCxn id="149" idx="6"/>
                  <a:endCxn id="154" idx="2"/>
                </p:cNvCxnSpPr>
                <p:nvPr/>
              </p:nvCxnSpPr>
              <p:spPr>
                <a:xfrm flipV="1">
                  <a:off x="6276000" y="3411652"/>
                  <a:ext cx="236059" cy="144178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6" name="Straight Arrow Connector 125">
                  <a:extLst>
                    <a:ext uri="{FF2B5EF4-FFF2-40B4-BE49-F238E27FC236}">
                      <a16:creationId xmlns:a16="http://schemas.microsoft.com/office/drawing/2014/main" id="{421E21D1-3EB0-3EB6-3DC3-AF391D2F07B9}"/>
                    </a:ext>
                  </a:extLst>
                </p:cNvPr>
                <p:cNvCxnSpPr>
                  <a:cxnSpLocks/>
                  <a:stCxn id="148" idx="6"/>
                  <a:endCxn id="144" idx="2"/>
                </p:cNvCxnSpPr>
                <p:nvPr/>
              </p:nvCxnSpPr>
              <p:spPr>
                <a:xfrm>
                  <a:off x="7108118" y="2979116"/>
                  <a:ext cx="236059" cy="441691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Straight Arrow Connector 126">
                  <a:extLst>
                    <a:ext uri="{FF2B5EF4-FFF2-40B4-BE49-F238E27FC236}">
                      <a16:creationId xmlns:a16="http://schemas.microsoft.com/office/drawing/2014/main" id="{D20B612B-6DB2-F94D-3658-F0F26D0533C1}"/>
                    </a:ext>
                  </a:extLst>
                </p:cNvPr>
                <p:cNvCxnSpPr>
                  <a:cxnSpLocks/>
                  <a:stCxn id="146" idx="6"/>
                  <a:endCxn id="145" idx="2"/>
                </p:cNvCxnSpPr>
                <p:nvPr/>
              </p:nvCxnSpPr>
              <p:spPr>
                <a:xfrm flipV="1">
                  <a:off x="7108118" y="3132449"/>
                  <a:ext cx="236059" cy="423381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Straight Arrow Connector 127">
                  <a:extLst>
                    <a:ext uri="{FF2B5EF4-FFF2-40B4-BE49-F238E27FC236}">
                      <a16:creationId xmlns:a16="http://schemas.microsoft.com/office/drawing/2014/main" id="{104758F8-FDAB-6050-6EEE-F31A2A64EFDD}"/>
                    </a:ext>
                  </a:extLst>
                </p:cNvPr>
                <p:cNvCxnSpPr>
                  <a:cxnSpLocks/>
                  <a:stCxn id="149" idx="6"/>
                  <a:endCxn id="152" idx="2"/>
                </p:cNvCxnSpPr>
                <p:nvPr/>
              </p:nvCxnSpPr>
              <p:spPr>
                <a:xfrm flipV="1">
                  <a:off x="6276000" y="2834938"/>
                  <a:ext cx="236059" cy="720892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Straight Arrow Connector 128">
                  <a:extLst>
                    <a:ext uri="{FF2B5EF4-FFF2-40B4-BE49-F238E27FC236}">
                      <a16:creationId xmlns:a16="http://schemas.microsoft.com/office/drawing/2014/main" id="{E9842650-497A-0143-D2B9-7831E4466ABF}"/>
                    </a:ext>
                  </a:extLst>
                </p:cNvPr>
                <p:cNvCxnSpPr>
                  <a:cxnSpLocks/>
                  <a:stCxn id="155" idx="6"/>
                  <a:endCxn id="148" idx="2"/>
                </p:cNvCxnSpPr>
                <p:nvPr/>
              </p:nvCxnSpPr>
              <p:spPr>
                <a:xfrm flipV="1">
                  <a:off x="6692059" y="2979116"/>
                  <a:ext cx="236059" cy="720893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Straight Arrow Connector 129">
                  <a:extLst>
                    <a:ext uri="{FF2B5EF4-FFF2-40B4-BE49-F238E27FC236}">
                      <a16:creationId xmlns:a16="http://schemas.microsoft.com/office/drawing/2014/main" id="{CDC5E881-5B29-EF5E-73F7-2BBF2E91643C}"/>
                    </a:ext>
                  </a:extLst>
                </p:cNvPr>
                <p:cNvCxnSpPr>
                  <a:cxnSpLocks/>
                  <a:stCxn id="154" idx="6"/>
                  <a:endCxn id="146" idx="2"/>
                </p:cNvCxnSpPr>
                <p:nvPr/>
              </p:nvCxnSpPr>
              <p:spPr>
                <a:xfrm>
                  <a:off x="6692059" y="3411652"/>
                  <a:ext cx="236059" cy="144178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1" name="Straight Arrow Connector 130">
                  <a:extLst>
                    <a:ext uri="{FF2B5EF4-FFF2-40B4-BE49-F238E27FC236}">
                      <a16:creationId xmlns:a16="http://schemas.microsoft.com/office/drawing/2014/main" id="{6F57C3CE-4235-BE0F-E0A6-E32EEDD06672}"/>
                    </a:ext>
                  </a:extLst>
                </p:cNvPr>
                <p:cNvCxnSpPr>
                  <a:cxnSpLocks/>
                  <a:stCxn id="153" idx="6"/>
                  <a:endCxn id="148" idx="2"/>
                </p:cNvCxnSpPr>
                <p:nvPr/>
              </p:nvCxnSpPr>
              <p:spPr>
                <a:xfrm flipV="1">
                  <a:off x="6692059" y="2979116"/>
                  <a:ext cx="236059" cy="144179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2" name="Straight Arrow Connector 131">
                  <a:extLst>
                    <a:ext uri="{FF2B5EF4-FFF2-40B4-BE49-F238E27FC236}">
                      <a16:creationId xmlns:a16="http://schemas.microsoft.com/office/drawing/2014/main" id="{43847ABF-7A17-8F6B-2244-A3BD6E943389}"/>
                    </a:ext>
                  </a:extLst>
                </p:cNvPr>
                <p:cNvCxnSpPr>
                  <a:cxnSpLocks/>
                  <a:stCxn id="154" idx="6"/>
                  <a:endCxn id="148" idx="2"/>
                </p:cNvCxnSpPr>
                <p:nvPr/>
              </p:nvCxnSpPr>
              <p:spPr>
                <a:xfrm flipV="1">
                  <a:off x="6692059" y="2979116"/>
                  <a:ext cx="236059" cy="432536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3" name="Straight Arrow Connector 132">
                  <a:extLst>
                    <a:ext uri="{FF2B5EF4-FFF2-40B4-BE49-F238E27FC236}">
                      <a16:creationId xmlns:a16="http://schemas.microsoft.com/office/drawing/2014/main" id="{3158EBAF-7DF0-E4EA-3E49-75429DA060AC}"/>
                    </a:ext>
                  </a:extLst>
                </p:cNvPr>
                <p:cNvCxnSpPr>
                  <a:cxnSpLocks/>
                  <a:stCxn id="153" idx="6"/>
                  <a:endCxn id="146" idx="2"/>
                </p:cNvCxnSpPr>
                <p:nvPr/>
              </p:nvCxnSpPr>
              <p:spPr>
                <a:xfrm>
                  <a:off x="6692059" y="3123295"/>
                  <a:ext cx="236059" cy="432535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4" name="Straight Arrow Connector 133">
                  <a:extLst>
                    <a:ext uri="{FF2B5EF4-FFF2-40B4-BE49-F238E27FC236}">
                      <a16:creationId xmlns:a16="http://schemas.microsoft.com/office/drawing/2014/main" id="{6E395E6C-3030-DBB9-B6DE-D74AEEEF5531}"/>
                    </a:ext>
                  </a:extLst>
                </p:cNvPr>
                <p:cNvCxnSpPr>
                  <a:cxnSpLocks/>
                  <a:stCxn id="147" idx="6"/>
                  <a:endCxn id="144" idx="2"/>
                </p:cNvCxnSpPr>
                <p:nvPr/>
              </p:nvCxnSpPr>
              <p:spPr>
                <a:xfrm>
                  <a:off x="7108118" y="3267473"/>
                  <a:ext cx="236059" cy="153334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5" name="Straight Arrow Connector 134">
                  <a:extLst>
                    <a:ext uri="{FF2B5EF4-FFF2-40B4-BE49-F238E27FC236}">
                      <a16:creationId xmlns:a16="http://schemas.microsoft.com/office/drawing/2014/main" id="{FA38BF6F-E3CC-03DE-BC94-A6A931628FE4}"/>
                    </a:ext>
                  </a:extLst>
                </p:cNvPr>
                <p:cNvCxnSpPr>
                  <a:cxnSpLocks/>
                  <a:stCxn id="152" idx="6"/>
                  <a:endCxn id="146" idx="2"/>
                </p:cNvCxnSpPr>
                <p:nvPr/>
              </p:nvCxnSpPr>
              <p:spPr>
                <a:xfrm>
                  <a:off x="6692059" y="2834938"/>
                  <a:ext cx="236059" cy="720892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6" name="Straight Arrow Connector 135">
                  <a:extLst>
                    <a:ext uri="{FF2B5EF4-FFF2-40B4-BE49-F238E27FC236}">
                      <a16:creationId xmlns:a16="http://schemas.microsoft.com/office/drawing/2014/main" id="{8863782B-5680-E270-DD55-2509335CD616}"/>
                    </a:ext>
                  </a:extLst>
                </p:cNvPr>
                <p:cNvCxnSpPr>
                  <a:cxnSpLocks/>
                  <a:stCxn id="148" idx="6"/>
                  <a:endCxn id="145" idx="2"/>
                </p:cNvCxnSpPr>
                <p:nvPr/>
              </p:nvCxnSpPr>
              <p:spPr>
                <a:xfrm>
                  <a:off x="7108118" y="2979116"/>
                  <a:ext cx="236059" cy="153333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7" name="Straight Arrow Connector 136">
                  <a:extLst>
                    <a:ext uri="{FF2B5EF4-FFF2-40B4-BE49-F238E27FC236}">
                      <a16:creationId xmlns:a16="http://schemas.microsoft.com/office/drawing/2014/main" id="{3CDB6045-29FF-CBB3-0B04-6F38E8CAA244}"/>
                    </a:ext>
                  </a:extLst>
                </p:cNvPr>
                <p:cNvCxnSpPr>
                  <a:cxnSpLocks/>
                  <a:stCxn id="155" idx="6"/>
                  <a:endCxn id="146" idx="2"/>
                </p:cNvCxnSpPr>
                <p:nvPr/>
              </p:nvCxnSpPr>
              <p:spPr>
                <a:xfrm flipV="1">
                  <a:off x="6692059" y="3555830"/>
                  <a:ext cx="236059" cy="144179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8" name="Straight Arrow Connector 137">
                  <a:extLst>
                    <a:ext uri="{FF2B5EF4-FFF2-40B4-BE49-F238E27FC236}">
                      <a16:creationId xmlns:a16="http://schemas.microsoft.com/office/drawing/2014/main" id="{8BEAC06B-AA8B-870C-B44B-A669B8F57E3A}"/>
                    </a:ext>
                  </a:extLst>
                </p:cNvPr>
                <p:cNvCxnSpPr>
                  <a:cxnSpLocks/>
                  <a:stCxn id="155" idx="6"/>
                  <a:endCxn id="147" idx="2"/>
                </p:cNvCxnSpPr>
                <p:nvPr/>
              </p:nvCxnSpPr>
              <p:spPr>
                <a:xfrm flipV="1">
                  <a:off x="6692059" y="3267473"/>
                  <a:ext cx="236059" cy="432536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9" name="Straight Arrow Connector 138">
                  <a:extLst>
                    <a:ext uri="{FF2B5EF4-FFF2-40B4-BE49-F238E27FC236}">
                      <a16:creationId xmlns:a16="http://schemas.microsoft.com/office/drawing/2014/main" id="{533D51BB-D03B-CCAC-C2E8-0A4233410E55}"/>
                    </a:ext>
                  </a:extLst>
                </p:cNvPr>
                <p:cNvCxnSpPr>
                  <a:cxnSpLocks/>
                  <a:stCxn id="154" idx="6"/>
                  <a:endCxn id="147" idx="2"/>
                </p:cNvCxnSpPr>
                <p:nvPr/>
              </p:nvCxnSpPr>
              <p:spPr>
                <a:xfrm flipV="1">
                  <a:off x="6692059" y="3267473"/>
                  <a:ext cx="236059" cy="144179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86CCC88D-21D9-0FF2-321C-7B711FEE9418}"/>
                  </a:ext>
                </a:extLst>
              </p:cNvPr>
              <p:cNvSpPr txBox="1"/>
              <p:nvPr/>
            </p:nvSpPr>
            <p:spPr>
              <a:xfrm>
                <a:off x="6030990" y="2453531"/>
                <a:ext cx="805029" cy="369332"/>
              </a:xfrm>
              <a:prstGeom prst="rect">
                <a:avLst/>
              </a:prstGeom>
              <a:noFill/>
              <a:ln w="25400"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CH" b="1" dirty="0"/>
                  <a:t>Model</a:t>
                </a:r>
                <a:endParaRPr lang="en-CH" dirty="0"/>
              </a:p>
            </p:txBody>
          </p:sp>
        </p:grpSp>
      </p:grpSp>
      <p:sp>
        <p:nvSpPr>
          <p:cNvPr id="162" name="Title 1">
            <a:extLst>
              <a:ext uri="{FF2B5EF4-FFF2-40B4-BE49-F238E27FC236}">
                <a16:creationId xmlns:a16="http://schemas.microsoft.com/office/drawing/2014/main" id="{088F93B6-4A9A-F01F-1B26-A9713B1D6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1224" y="482657"/>
            <a:ext cx="8361815" cy="653385"/>
          </a:xfrm>
        </p:spPr>
        <p:txBody>
          <a:bodyPr/>
          <a:lstStyle/>
          <a:p>
            <a:r>
              <a:rPr lang="en-US" dirty="0" err="1"/>
              <a:t>PiNNs</a:t>
            </a:r>
            <a:r>
              <a:rPr lang="en-US" dirty="0"/>
              <a:t> for supervised learning</a:t>
            </a:r>
          </a:p>
        </p:txBody>
      </p:sp>
      <p:sp>
        <p:nvSpPr>
          <p:cNvPr id="163" name="Content Placeholder 3">
            <a:extLst>
              <a:ext uri="{FF2B5EF4-FFF2-40B4-BE49-F238E27FC236}">
                <a16:creationId xmlns:a16="http://schemas.microsoft.com/office/drawing/2014/main" id="{7FC7A44D-B49D-85BA-F22D-B1FE456EDF91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594049" y="185323"/>
            <a:ext cx="4906027" cy="392113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Physics-inspired NNs (</a:t>
            </a:r>
            <a:r>
              <a:rPr lang="en-US" dirty="0" err="1"/>
              <a:t>PiNNs</a:t>
            </a:r>
            <a:r>
              <a:rPr lang="en-US" dirty="0"/>
              <a:t>)</a:t>
            </a:r>
          </a:p>
        </p:txBody>
      </p:sp>
      <p:pic>
        <p:nvPicPr>
          <p:cNvPr id="164" name="Picture 163">
            <a:extLst>
              <a:ext uri="{FF2B5EF4-FFF2-40B4-BE49-F238E27FC236}">
                <a16:creationId xmlns:a16="http://schemas.microsoft.com/office/drawing/2014/main" id="{93D9FBBD-72A4-D737-B405-8D0A1C8E1DE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84746" y="1317184"/>
            <a:ext cx="1485900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923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A2463-A61A-2440-A669-40F471103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The issue of </a:t>
            </a:r>
            <a:r>
              <a:rPr lang="en-CH" i="1" dirty="0"/>
              <a:t>shortcut</a:t>
            </a:r>
            <a:r>
              <a:rPr lang="en-CH" dirty="0"/>
              <a:t>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9C1367-9377-0D4E-A069-62DE0AC976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48836" y="1293971"/>
            <a:ext cx="10921803" cy="799524"/>
          </a:xfrm>
        </p:spPr>
        <p:txBody>
          <a:bodyPr/>
          <a:lstStyle/>
          <a:p>
            <a:r>
              <a:rPr lang="en-CH" dirty="0"/>
              <a:t>Case study on UMAR: learn the </a:t>
            </a:r>
            <a:r>
              <a:rPr lang="en-CH" b="1" dirty="0"/>
              <a:t>thermodynamics of buildings</a:t>
            </a:r>
          </a:p>
          <a:p>
            <a:r>
              <a:rPr lang="en-CH" dirty="0"/>
              <a:t>PiNNs and LSTMs have a </a:t>
            </a:r>
            <a:r>
              <a:rPr lang="en-CH" b="1" dirty="0"/>
              <a:t>great accuracy</a:t>
            </a:r>
            <a:r>
              <a:rPr lang="en-CH" dirty="0"/>
              <a:t> on the </a:t>
            </a:r>
            <a:r>
              <a:rPr lang="en-CH" b="1" dirty="0"/>
              <a:t>validation data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318526F-D2A3-ED55-91C8-C4BB9E9B88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2480" y="2210784"/>
            <a:ext cx="8407400" cy="42037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F010BA1-AFA2-03B2-417B-E3B612B2AD7F}"/>
              </a:ext>
            </a:extLst>
          </p:cNvPr>
          <p:cNvSpPr/>
          <p:nvPr/>
        </p:nvSpPr>
        <p:spPr>
          <a:xfrm>
            <a:off x="2768252" y="2093495"/>
            <a:ext cx="2567836" cy="4031732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0C46DC-0A57-D6E5-A14F-15095B1145F4}"/>
              </a:ext>
            </a:extLst>
          </p:cNvPr>
          <p:cNvSpPr txBox="1"/>
          <p:nvPr/>
        </p:nvSpPr>
        <p:spPr>
          <a:xfrm>
            <a:off x="8332578" y="1077974"/>
            <a:ext cx="3310586" cy="707886"/>
          </a:xfrm>
          <a:prstGeom prst="rect">
            <a:avLst/>
          </a:prstGeom>
          <a:solidFill>
            <a:schemeClr val="bg1"/>
          </a:solidFill>
          <a:ln w="25400"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CH" sz="2000" b="1" dirty="0">
                <a:solidFill>
                  <a:srgbClr val="C00000"/>
                </a:solidFill>
              </a:rPr>
              <a:t>Issue of </a:t>
            </a:r>
            <a:r>
              <a:rPr lang="en-CH" sz="2000" b="1" i="1" dirty="0">
                <a:solidFill>
                  <a:srgbClr val="C00000"/>
                </a:solidFill>
              </a:rPr>
              <a:t>shortcut learning</a:t>
            </a:r>
            <a:endParaRPr lang="en-CH" sz="2000" b="1" dirty="0">
              <a:solidFill>
                <a:srgbClr val="C00000"/>
              </a:solidFill>
            </a:endParaRPr>
          </a:p>
          <a:p>
            <a:pPr algn="ctr"/>
            <a:r>
              <a:rPr lang="en-CH" sz="2000" dirty="0">
                <a:solidFill>
                  <a:srgbClr val="C00000"/>
                </a:solidFill>
              </a:rPr>
              <a:t>No impact of heating/cooling!</a:t>
            </a:r>
          </a:p>
        </p:txBody>
      </p:sp>
    </p:spTree>
    <p:extLst>
      <p:ext uri="{BB962C8B-B14F-4D97-AF65-F5344CB8AC3E}">
        <p14:creationId xmlns:p14="http://schemas.microsoft.com/office/powerpoint/2010/main" val="898119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220B0A-798B-194E-FEB9-29176DC6A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Physically Consistent NNs (PCNNs)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D95E157-D93D-D212-FC70-21640936325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3916" y="2199664"/>
            <a:ext cx="4818381" cy="2302835"/>
          </a:xfr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2313505-55E5-8D80-3E0C-1F881E39576B}"/>
              </a:ext>
            </a:extLst>
          </p:cNvPr>
          <p:cNvSpPr txBox="1">
            <a:spLocks/>
          </p:cNvSpPr>
          <p:nvPr/>
        </p:nvSpPr>
        <p:spPr>
          <a:xfrm>
            <a:off x="548836" y="1293971"/>
            <a:ext cx="10921803" cy="7995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H" b="1" dirty="0"/>
              <a:t>Enforce physical properties </a:t>
            </a:r>
            <a:r>
              <a:rPr lang="en-CH" b="1" i="1" dirty="0"/>
              <a:t>by design</a:t>
            </a:r>
            <a:r>
              <a:rPr lang="en-CH" i="1" dirty="0"/>
              <a:t> </a:t>
            </a:r>
            <a:r>
              <a:rPr lang="en-CH" dirty="0"/>
              <a:t>in a module running in parallel of the NN</a:t>
            </a:r>
          </a:p>
        </p:txBody>
      </p:sp>
      <p:sp>
        <p:nvSpPr>
          <p:cNvPr id="8" name="Textfeld 11">
            <a:extLst>
              <a:ext uri="{FF2B5EF4-FFF2-40B4-BE49-F238E27FC236}">
                <a16:creationId xmlns:a16="http://schemas.microsoft.com/office/drawing/2014/main" id="{0C63E9A2-323D-85F5-97E2-765A17F134EA}"/>
              </a:ext>
            </a:extLst>
          </p:cNvPr>
          <p:cNvSpPr/>
          <p:nvPr/>
        </p:nvSpPr>
        <p:spPr>
          <a:xfrm>
            <a:off x="548836" y="1963794"/>
            <a:ext cx="4786920" cy="4215761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80000" tIns="180000" rIns="180000" bIns="180000">
            <a:noAutofit/>
          </a:bodyPr>
          <a:lstStyle/>
          <a:p>
            <a:r>
              <a:rPr lang="en-CH" i="1" dirty="0"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Building thermodynamics example</a:t>
            </a:r>
          </a:p>
          <a:p>
            <a:r>
              <a:rPr lang="en-CH" dirty="0"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We want to ensure: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H" b="1" dirty="0"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The predicted temperatures increase </a:t>
            </a:r>
            <a:r>
              <a:rPr lang="en-CH" dirty="0"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when the applied heating power or the outside temperature increases;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H" b="1" dirty="0"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Physically meaningful energy flows</a:t>
            </a:r>
            <a:r>
              <a:rPr lang="en-CH" dirty="0"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 between the thermal zones.</a:t>
            </a:r>
          </a:p>
          <a:p>
            <a:endParaRPr lang="en-CH" dirty="0">
              <a:latin typeface="Calibri" panose="020F0502020204030204" pitchFamily="34" charset="0"/>
              <a:ea typeface="Verdana" panose="020B0604030504040204" pitchFamily="34" charset="0"/>
              <a:cs typeface="Calibri" panose="020F0502020204030204" pitchFamily="34" charset="0"/>
            </a:endParaRPr>
          </a:p>
          <a:p>
            <a:r>
              <a:rPr lang="en-CH" dirty="0"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This </a:t>
            </a:r>
            <a:r>
              <a:rPr lang="en-CH" b="1" dirty="0"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is hard-encoded in the physics-inspired module</a:t>
            </a:r>
            <a:r>
              <a:rPr lang="en-CH" dirty="0"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, which processes the power inputs, ambient temperatures, and energy exchanges between the zones.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H" dirty="0"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The parameters are </a:t>
            </a:r>
            <a:r>
              <a:rPr lang="en-CH" b="1" dirty="0"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learned from data</a:t>
            </a:r>
          </a:p>
          <a:p>
            <a:endParaRPr lang="en-CH" dirty="0">
              <a:latin typeface="Calibri" panose="020F0502020204030204" pitchFamily="34" charset="0"/>
              <a:ea typeface="Verdana" panose="020B060403050404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780934A7-1479-711C-CB91-EAC0C6BC9C4F}"/>
              </a:ext>
            </a:extLst>
          </p:cNvPr>
          <p:cNvSpPr/>
          <p:nvPr/>
        </p:nvSpPr>
        <p:spPr>
          <a:xfrm flipH="1">
            <a:off x="9821117" y="4716506"/>
            <a:ext cx="274432" cy="1320801"/>
          </a:xfrm>
          <a:prstGeom prst="rightBrace">
            <a:avLst/>
          </a:prstGeom>
          <a:ln w="317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1C99FE-6EE9-2C49-E0D5-2E99BCA13AD1}"/>
              </a:ext>
            </a:extLst>
          </p:cNvPr>
          <p:cNvSpPr txBox="1"/>
          <p:nvPr/>
        </p:nvSpPr>
        <p:spPr>
          <a:xfrm>
            <a:off x="9948173" y="5266421"/>
            <a:ext cx="27443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11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*</a:t>
            </a:r>
            <a:endParaRPr lang="en-CH" sz="11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0E4A9C1-8F2A-01D5-3666-F4B2503796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3916" y="4824238"/>
            <a:ext cx="3086100" cy="10795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124BE3C-DCC7-0E86-FDEF-C067DE45F6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29972" y="4716507"/>
            <a:ext cx="698500" cy="13208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4DCAC5F-DB82-BF25-410A-DC365B6088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75416" y="6225275"/>
            <a:ext cx="2489200" cy="15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CE2C090-FFD4-8B2D-C1BE-097102626CF9}"/>
              </a:ext>
            </a:extLst>
          </p:cNvPr>
          <p:cNvSpPr txBox="1"/>
          <p:nvPr/>
        </p:nvSpPr>
        <p:spPr>
          <a:xfrm>
            <a:off x="8081178" y="6136831"/>
            <a:ext cx="25519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1100" dirty="0"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*</a:t>
            </a:r>
          </a:p>
          <a:p>
            <a:endParaRPr lang="en-CH" sz="1100" dirty="0"/>
          </a:p>
        </p:txBody>
      </p:sp>
      <p:pic>
        <p:nvPicPr>
          <p:cNvPr id="3" name="Picture 4" descr="Neural Network Icons - Free SVG &amp; PNG Neural Network Images - Noun Project">
            <a:extLst>
              <a:ext uri="{FF2B5EF4-FFF2-40B4-BE49-F238E27FC236}">
                <a16:creationId xmlns:a16="http://schemas.microsoft.com/office/drawing/2014/main" id="{64D6D79A-8357-AC73-7E3A-42CD8F2522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1039" y="1919838"/>
            <a:ext cx="1571792" cy="1571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8401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  <p:bldP spid="14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A2463-A61A-2440-A669-40F471103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Solving the </a:t>
            </a:r>
            <a:r>
              <a:rPr lang="en-CH" i="1" dirty="0"/>
              <a:t>shortcut</a:t>
            </a:r>
            <a:r>
              <a:rPr lang="en-CH" dirty="0"/>
              <a:t> learning issue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9C1367-9377-0D4E-A069-62DE0AC976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48836" y="1293971"/>
            <a:ext cx="11451098" cy="799524"/>
          </a:xfrm>
        </p:spPr>
        <p:txBody>
          <a:bodyPr>
            <a:normAutofit/>
          </a:bodyPr>
          <a:lstStyle/>
          <a:p>
            <a:r>
              <a:rPr lang="en-CH" dirty="0"/>
              <a:t>Case study on UMAR: learn the </a:t>
            </a:r>
            <a:r>
              <a:rPr lang="en-CH" b="1" dirty="0"/>
              <a:t>thermodynamics of buildings</a:t>
            </a:r>
          </a:p>
          <a:p>
            <a:r>
              <a:rPr lang="en-CH" dirty="0"/>
              <a:t>PiNNs and LSTMs have a </a:t>
            </a:r>
            <a:r>
              <a:rPr lang="en-CH" b="1" dirty="0"/>
              <a:t>great accuracy</a:t>
            </a:r>
            <a:r>
              <a:rPr lang="en-CH" dirty="0"/>
              <a:t> on the </a:t>
            </a:r>
            <a:r>
              <a:rPr lang="en-CH" b="1" dirty="0"/>
              <a:t>validation data </a:t>
            </a:r>
            <a:r>
              <a:rPr lang="en-CH" b="1" dirty="0">
                <a:solidFill>
                  <a:srgbClr val="C00000"/>
                </a:solidFill>
              </a:rPr>
              <a:t>– PCNNs are physically consistent </a:t>
            </a:r>
            <a:r>
              <a:rPr lang="en-CH" b="1" i="1" dirty="0">
                <a:solidFill>
                  <a:srgbClr val="C00000"/>
                </a:solidFill>
              </a:rPr>
              <a:t>by construction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318526F-D2A3-ED55-91C8-C4BB9E9B88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2480" y="2210784"/>
            <a:ext cx="8407400" cy="42037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C58B7FB-D9E7-6FA2-C7BD-3A1017B8C610}"/>
              </a:ext>
            </a:extLst>
          </p:cNvPr>
          <p:cNvSpPr/>
          <p:nvPr/>
        </p:nvSpPr>
        <p:spPr>
          <a:xfrm>
            <a:off x="2768252" y="2093495"/>
            <a:ext cx="2567836" cy="4031732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284022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A2463-A61A-2440-A669-40F471103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Solving the </a:t>
            </a:r>
            <a:r>
              <a:rPr lang="en-CH" i="1" dirty="0"/>
              <a:t>shortcut</a:t>
            </a:r>
            <a:r>
              <a:rPr lang="en-CH" dirty="0"/>
              <a:t> learning issue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9C1367-9377-0D4E-A069-62DE0AC976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48836" y="1293970"/>
            <a:ext cx="11451098" cy="1236287"/>
          </a:xfrm>
        </p:spPr>
        <p:txBody>
          <a:bodyPr>
            <a:normAutofit/>
          </a:bodyPr>
          <a:lstStyle/>
          <a:p>
            <a:r>
              <a:rPr lang="en-CH" dirty="0"/>
              <a:t>Case study on UMAR: learn the </a:t>
            </a:r>
            <a:r>
              <a:rPr lang="en-CH" b="1" dirty="0"/>
              <a:t>thermodynamics of buildings</a:t>
            </a:r>
          </a:p>
          <a:p>
            <a:r>
              <a:rPr lang="en-CH" dirty="0"/>
              <a:t>PiNNs and LSTMs have a </a:t>
            </a:r>
            <a:r>
              <a:rPr lang="en-CH" b="1" dirty="0"/>
              <a:t>great accuracy</a:t>
            </a:r>
            <a:r>
              <a:rPr lang="en-CH" dirty="0"/>
              <a:t> on the </a:t>
            </a:r>
            <a:r>
              <a:rPr lang="en-CH" b="1" dirty="0"/>
              <a:t>validation data – PCNNs are physically consistent </a:t>
            </a:r>
            <a:r>
              <a:rPr lang="en-CH" b="1" i="1" dirty="0"/>
              <a:t>by construction</a:t>
            </a:r>
          </a:p>
          <a:p>
            <a:r>
              <a:rPr lang="en-CH" dirty="0">
                <a:solidFill>
                  <a:srgbClr val="C00000"/>
                </a:solidFill>
              </a:rPr>
              <a:t>But they also </a:t>
            </a:r>
            <a:r>
              <a:rPr lang="en-CH" b="1" dirty="0">
                <a:solidFill>
                  <a:srgbClr val="C00000"/>
                </a:solidFill>
              </a:rPr>
              <a:t>outperform all the other physically consistent methods by 17-35%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AFD62F-8AD5-13C3-27AE-2ECAEC9642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8556" y="2705622"/>
            <a:ext cx="5134888" cy="3530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779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DF166AE-0153-374E-8AF5-CA1DDAF756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529" y="2245552"/>
            <a:ext cx="5416867" cy="397236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FA3A481-AD93-7343-A6DA-7BDE53DB71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Simulation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2654A9E-5147-704B-BCD5-268B257D30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4605" y="2426113"/>
            <a:ext cx="5416868" cy="3611245"/>
          </a:xfrm>
          <a:prstGeom prst="rect">
            <a:avLst/>
          </a:prstGeom>
        </p:spPr>
      </p:pic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D76F9298-2825-AA4E-90D0-77FF819BAB04}"/>
              </a:ext>
            </a:extLst>
          </p:cNvPr>
          <p:cNvSpPr txBox="1">
            <a:spLocks/>
          </p:cNvSpPr>
          <p:nvPr/>
        </p:nvSpPr>
        <p:spPr>
          <a:xfrm>
            <a:off x="548836" y="1293971"/>
            <a:ext cx="11057009" cy="49239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H" dirty="0"/>
              <a:t>DRL agents </a:t>
            </a:r>
            <a:r>
              <a:rPr lang="en-CH" b="1" dirty="0"/>
              <a:t>converge to behaviors similar to the optimal trajectories </a:t>
            </a:r>
            <a:r>
              <a:rPr lang="en-CH" dirty="0"/>
              <a:t>(computed </a:t>
            </a:r>
            <a:r>
              <a:rPr lang="en-CH" i="1" dirty="0"/>
              <a:t>a posteriori</a:t>
            </a:r>
            <a:r>
              <a:rPr lang="en-CH" dirty="0"/>
              <a:t>)</a:t>
            </a:r>
          </a:p>
          <a:p>
            <a:pPr lvl="1"/>
            <a:r>
              <a:rPr lang="en-CH" dirty="0"/>
              <a:t>Confirmed by </a:t>
            </a:r>
            <a:r>
              <a:rPr lang="en-CH" b="1" dirty="0"/>
              <a:t>statistical analysis </a:t>
            </a:r>
            <a:r>
              <a:rPr lang="en-CH" dirty="0"/>
              <a:t>over 2000 3-day long sequences</a:t>
            </a:r>
          </a:p>
          <a:p>
            <a:pPr lvl="1"/>
            <a:r>
              <a:rPr lang="en-GB" dirty="0"/>
              <a:t>A</a:t>
            </a:r>
            <a:r>
              <a:rPr lang="en-CH" dirty="0"/>
              <a:t>nd for </a:t>
            </a:r>
            <a:r>
              <a:rPr lang="en-CH" b="1" dirty="0"/>
              <a:t>different reward functions </a:t>
            </a:r>
            <a:r>
              <a:rPr lang="en-CH" dirty="0"/>
              <a:t>and</a:t>
            </a:r>
            <a:r>
              <a:rPr lang="en-CH" b="1" dirty="0"/>
              <a:t> random seeds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C40F4DA-29DE-B44C-B34E-37888DD4B4D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1642" y="2426114"/>
            <a:ext cx="5653760" cy="3769174"/>
          </a:xfrm>
        </p:spPr>
      </p:pic>
    </p:spTree>
    <p:extLst>
      <p:ext uri="{BB962C8B-B14F-4D97-AF65-F5344CB8AC3E}">
        <p14:creationId xmlns:p14="http://schemas.microsoft.com/office/powerpoint/2010/main" val="1847277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777D5E-6765-212F-101E-FE78FC5FA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Networks are physics-agnostic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A35A2C-F8D7-DDED-E56E-0EC9F2E6D16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They attain </a:t>
            </a:r>
            <a:r>
              <a:rPr lang="en-US" b="1" dirty="0"/>
              <a:t>great accuracy</a:t>
            </a:r>
          </a:p>
          <a:p>
            <a:r>
              <a:rPr lang="en-US" dirty="0"/>
              <a:t>They can </a:t>
            </a:r>
            <a:r>
              <a:rPr lang="en-US" b="1" dirty="0"/>
              <a:t>violate physical laws </a:t>
            </a:r>
            <a:r>
              <a:rPr lang="en-US" baseline="30000" dirty="0"/>
              <a:t>[2,3]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B19AB0A-EE55-15C1-FCB3-D965283A2CBA}"/>
              </a:ext>
            </a:extLst>
          </p:cNvPr>
          <p:cNvGrpSpPr/>
          <p:nvPr/>
        </p:nvGrpSpPr>
        <p:grpSpPr>
          <a:xfrm>
            <a:off x="10092479" y="255259"/>
            <a:ext cx="1640541" cy="1761565"/>
            <a:chOff x="5614147" y="2649074"/>
            <a:chExt cx="1640541" cy="1761565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04E935D-91F9-32CA-11A0-16A9A025AF37}"/>
                </a:ext>
              </a:extLst>
            </p:cNvPr>
            <p:cNvSpPr/>
            <p:nvPr/>
          </p:nvSpPr>
          <p:spPr>
            <a:xfrm>
              <a:off x="5614147" y="2649074"/>
              <a:ext cx="1640541" cy="17615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F4B14852-5322-9BB0-2EC8-D03E831BA06D}"/>
                </a:ext>
              </a:extLst>
            </p:cNvPr>
            <p:cNvGrpSpPr/>
            <p:nvPr/>
          </p:nvGrpSpPr>
          <p:grpSpPr>
            <a:xfrm>
              <a:off x="5720458" y="2727064"/>
              <a:ext cx="1428177" cy="1498004"/>
              <a:chOff x="5719417" y="2453531"/>
              <a:chExt cx="1428177" cy="1498004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B0807C9C-1C77-BD6D-52E0-6538554BDB04}"/>
                  </a:ext>
                </a:extLst>
              </p:cNvPr>
              <p:cNvGrpSpPr/>
              <p:nvPr/>
            </p:nvGrpSpPr>
            <p:grpSpPr>
              <a:xfrm>
                <a:off x="5719417" y="2906464"/>
                <a:ext cx="1428177" cy="1045071"/>
                <a:chOff x="6096000" y="2744938"/>
                <a:chExt cx="1428177" cy="1045071"/>
              </a:xfrm>
            </p:grpSpPr>
            <p:grpSp>
              <p:nvGrpSpPr>
                <p:cNvPr id="38" name="Group 37">
                  <a:extLst>
                    <a:ext uri="{FF2B5EF4-FFF2-40B4-BE49-F238E27FC236}">
                      <a16:creationId xmlns:a16="http://schemas.microsoft.com/office/drawing/2014/main" id="{4DC379FD-CF40-4709-2150-B7FD4C9880F3}"/>
                    </a:ext>
                  </a:extLst>
                </p:cNvPr>
                <p:cNvGrpSpPr/>
                <p:nvPr/>
              </p:nvGrpSpPr>
              <p:grpSpPr>
                <a:xfrm>
                  <a:off x="6096000" y="2744938"/>
                  <a:ext cx="1428177" cy="1045071"/>
                  <a:chOff x="6096000" y="2744938"/>
                  <a:chExt cx="1428177" cy="1045071"/>
                </a:xfrm>
              </p:grpSpPr>
              <p:grpSp>
                <p:nvGrpSpPr>
                  <p:cNvPr id="1048" name="Group 1047">
                    <a:extLst>
                      <a:ext uri="{FF2B5EF4-FFF2-40B4-BE49-F238E27FC236}">
                        <a16:creationId xmlns:a16="http://schemas.microsoft.com/office/drawing/2014/main" id="{A10447DF-A38A-8ED0-E3A2-8BD665048D59}"/>
                      </a:ext>
                    </a:extLst>
                  </p:cNvPr>
                  <p:cNvGrpSpPr/>
                  <p:nvPr/>
                </p:nvGrpSpPr>
                <p:grpSpPr>
                  <a:xfrm>
                    <a:off x="6512059" y="2744938"/>
                    <a:ext cx="180000" cy="1045071"/>
                    <a:chOff x="6512059" y="2744938"/>
                    <a:chExt cx="180000" cy="1045071"/>
                  </a:xfrm>
                </p:grpSpPr>
                <p:sp>
                  <p:nvSpPr>
                    <p:cNvPr id="1061" name="Oval 1060">
                      <a:extLst>
                        <a:ext uri="{FF2B5EF4-FFF2-40B4-BE49-F238E27FC236}">
                          <a16:creationId xmlns:a16="http://schemas.microsoft.com/office/drawing/2014/main" id="{7C8F4A5E-F4A7-6B86-C561-F2941775FC5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12059" y="2744938"/>
                      <a:ext cx="180000" cy="180000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062" name="Oval 1061">
                      <a:extLst>
                        <a:ext uri="{FF2B5EF4-FFF2-40B4-BE49-F238E27FC236}">
                          <a16:creationId xmlns:a16="http://schemas.microsoft.com/office/drawing/2014/main" id="{9496990F-B116-2B1A-E6F4-4845E0FAFFE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12059" y="3033295"/>
                      <a:ext cx="180000" cy="180000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063" name="Oval 1062">
                      <a:extLst>
                        <a:ext uri="{FF2B5EF4-FFF2-40B4-BE49-F238E27FC236}">
                          <a16:creationId xmlns:a16="http://schemas.microsoft.com/office/drawing/2014/main" id="{93EDE1C6-63F6-A58D-B25D-FEB5FF46037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12059" y="3321652"/>
                      <a:ext cx="180000" cy="180000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064" name="Oval 1063">
                      <a:extLst>
                        <a:ext uri="{FF2B5EF4-FFF2-40B4-BE49-F238E27FC236}">
                          <a16:creationId xmlns:a16="http://schemas.microsoft.com/office/drawing/2014/main" id="{8B3C6096-610A-6F11-8FA3-20248091D88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12059" y="3610009"/>
                      <a:ext cx="180000" cy="180000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049" name="Group 1048">
                    <a:extLst>
                      <a:ext uri="{FF2B5EF4-FFF2-40B4-BE49-F238E27FC236}">
                        <a16:creationId xmlns:a16="http://schemas.microsoft.com/office/drawing/2014/main" id="{D3B27688-C49E-D15C-6D6E-D76AB3F376E0}"/>
                      </a:ext>
                    </a:extLst>
                  </p:cNvPr>
                  <p:cNvGrpSpPr/>
                  <p:nvPr/>
                </p:nvGrpSpPr>
                <p:grpSpPr>
                  <a:xfrm>
                    <a:off x="6096000" y="2889116"/>
                    <a:ext cx="180000" cy="756714"/>
                    <a:chOff x="6096000" y="2909455"/>
                    <a:chExt cx="180000" cy="756714"/>
                  </a:xfrm>
                </p:grpSpPr>
                <p:sp>
                  <p:nvSpPr>
                    <p:cNvPr id="1058" name="Oval 1057">
                      <a:extLst>
                        <a:ext uri="{FF2B5EF4-FFF2-40B4-BE49-F238E27FC236}">
                          <a16:creationId xmlns:a16="http://schemas.microsoft.com/office/drawing/2014/main" id="{52F49CC5-E332-B55F-2DEE-99E38FFACC7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96000" y="3486169"/>
                      <a:ext cx="180000" cy="180000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059" name="Oval 1058">
                      <a:extLst>
                        <a:ext uri="{FF2B5EF4-FFF2-40B4-BE49-F238E27FC236}">
                          <a16:creationId xmlns:a16="http://schemas.microsoft.com/office/drawing/2014/main" id="{2B5F5DB0-1E86-F214-63FF-655D08C33C0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96000" y="3197812"/>
                      <a:ext cx="180000" cy="180000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060" name="Oval 1059">
                      <a:extLst>
                        <a:ext uri="{FF2B5EF4-FFF2-40B4-BE49-F238E27FC236}">
                          <a16:creationId xmlns:a16="http://schemas.microsoft.com/office/drawing/2014/main" id="{5C300D26-82EC-57A8-9A4E-599DEC7717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96000" y="2909455"/>
                      <a:ext cx="180000" cy="180000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051" name="Group 1050">
                    <a:extLst>
                      <a:ext uri="{FF2B5EF4-FFF2-40B4-BE49-F238E27FC236}">
                        <a16:creationId xmlns:a16="http://schemas.microsoft.com/office/drawing/2014/main" id="{5B70EF5F-92E7-1C3C-F0AE-57B01E0CCCC1}"/>
                      </a:ext>
                    </a:extLst>
                  </p:cNvPr>
                  <p:cNvGrpSpPr/>
                  <p:nvPr/>
                </p:nvGrpSpPr>
                <p:grpSpPr>
                  <a:xfrm>
                    <a:off x="6928118" y="2889116"/>
                    <a:ext cx="180000" cy="756714"/>
                    <a:chOff x="6512059" y="4763437"/>
                    <a:chExt cx="180000" cy="756714"/>
                  </a:xfrm>
                </p:grpSpPr>
                <p:sp>
                  <p:nvSpPr>
                    <p:cNvPr id="1055" name="Oval 1054">
                      <a:extLst>
                        <a:ext uri="{FF2B5EF4-FFF2-40B4-BE49-F238E27FC236}">
                          <a16:creationId xmlns:a16="http://schemas.microsoft.com/office/drawing/2014/main" id="{2A597D56-B591-A0D4-D3D8-4E69EECE0FB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12059" y="5340151"/>
                      <a:ext cx="180000" cy="180000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056" name="Oval 1055">
                      <a:extLst>
                        <a:ext uri="{FF2B5EF4-FFF2-40B4-BE49-F238E27FC236}">
                          <a16:creationId xmlns:a16="http://schemas.microsoft.com/office/drawing/2014/main" id="{4D3373C9-AC6D-F506-DA2D-CB1362ABA89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12059" y="5051794"/>
                      <a:ext cx="180000" cy="180000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057" name="Oval 1056">
                      <a:extLst>
                        <a:ext uri="{FF2B5EF4-FFF2-40B4-BE49-F238E27FC236}">
                          <a16:creationId xmlns:a16="http://schemas.microsoft.com/office/drawing/2014/main" id="{26FF8E8C-24EF-9754-7418-E2605D572AE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12059" y="4763437"/>
                      <a:ext cx="180000" cy="180000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052" name="Group 1051">
                    <a:extLst>
                      <a:ext uri="{FF2B5EF4-FFF2-40B4-BE49-F238E27FC236}">
                        <a16:creationId xmlns:a16="http://schemas.microsoft.com/office/drawing/2014/main" id="{F0F6C294-CB5D-EAF5-A5D1-1C387F6AA282}"/>
                      </a:ext>
                    </a:extLst>
                  </p:cNvPr>
                  <p:cNvGrpSpPr/>
                  <p:nvPr/>
                </p:nvGrpSpPr>
                <p:grpSpPr>
                  <a:xfrm>
                    <a:off x="7344177" y="3042449"/>
                    <a:ext cx="180000" cy="468358"/>
                    <a:chOff x="6512059" y="5628508"/>
                    <a:chExt cx="180000" cy="468358"/>
                  </a:xfrm>
                </p:grpSpPr>
                <p:sp>
                  <p:nvSpPr>
                    <p:cNvPr id="1053" name="Oval 1052">
                      <a:extLst>
                        <a:ext uri="{FF2B5EF4-FFF2-40B4-BE49-F238E27FC236}">
                          <a16:creationId xmlns:a16="http://schemas.microsoft.com/office/drawing/2014/main" id="{08FA24DE-1767-7B4C-C4AB-B02A6967A51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12059" y="5916866"/>
                      <a:ext cx="180000" cy="180000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054" name="Oval 1053">
                      <a:extLst>
                        <a:ext uri="{FF2B5EF4-FFF2-40B4-BE49-F238E27FC236}">
                          <a16:creationId xmlns:a16="http://schemas.microsoft.com/office/drawing/2014/main" id="{94D163F6-D71C-9F30-21E3-1597CFD7381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12059" y="5628508"/>
                      <a:ext cx="180000" cy="180000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cxnSp>
              <p:nvCxnSpPr>
                <p:cNvPr id="39" name="Straight Arrow Connector 38">
                  <a:extLst>
                    <a:ext uri="{FF2B5EF4-FFF2-40B4-BE49-F238E27FC236}">
                      <a16:creationId xmlns:a16="http://schemas.microsoft.com/office/drawing/2014/main" id="{58A80F3E-73F2-9F72-4812-FF365ACB2CC8}"/>
                    </a:ext>
                  </a:extLst>
                </p:cNvPr>
                <p:cNvCxnSpPr>
                  <a:stCxn id="1060" idx="6"/>
                  <a:endCxn id="1061" idx="2"/>
                </p:cNvCxnSpPr>
                <p:nvPr/>
              </p:nvCxnSpPr>
              <p:spPr>
                <a:xfrm flipV="1">
                  <a:off x="6276000" y="2834938"/>
                  <a:ext cx="236059" cy="144178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Arrow Connector 39">
                  <a:extLst>
                    <a:ext uri="{FF2B5EF4-FFF2-40B4-BE49-F238E27FC236}">
                      <a16:creationId xmlns:a16="http://schemas.microsoft.com/office/drawing/2014/main" id="{0341123A-23D8-B010-9C9B-B4E28CEA9000}"/>
                    </a:ext>
                  </a:extLst>
                </p:cNvPr>
                <p:cNvCxnSpPr>
                  <a:cxnSpLocks/>
                  <a:stCxn id="1059" idx="6"/>
                  <a:endCxn id="1061" idx="2"/>
                </p:cNvCxnSpPr>
                <p:nvPr/>
              </p:nvCxnSpPr>
              <p:spPr>
                <a:xfrm flipV="1">
                  <a:off x="6276000" y="2834938"/>
                  <a:ext cx="236059" cy="432535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Arrow Connector 40">
                  <a:extLst>
                    <a:ext uri="{FF2B5EF4-FFF2-40B4-BE49-F238E27FC236}">
                      <a16:creationId xmlns:a16="http://schemas.microsoft.com/office/drawing/2014/main" id="{30D5033D-F767-C8E4-44AE-447D49EB00A6}"/>
                    </a:ext>
                  </a:extLst>
                </p:cNvPr>
                <p:cNvCxnSpPr>
                  <a:cxnSpLocks/>
                  <a:stCxn id="1058" idx="6"/>
                  <a:endCxn id="1062" idx="2"/>
                </p:cNvCxnSpPr>
                <p:nvPr/>
              </p:nvCxnSpPr>
              <p:spPr>
                <a:xfrm flipV="1">
                  <a:off x="6276000" y="3123295"/>
                  <a:ext cx="236059" cy="432535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Arrow Connector 41">
                  <a:extLst>
                    <a:ext uri="{FF2B5EF4-FFF2-40B4-BE49-F238E27FC236}">
                      <a16:creationId xmlns:a16="http://schemas.microsoft.com/office/drawing/2014/main" id="{E347B9FF-1C7F-6BAE-1531-31FA3CBF3980}"/>
                    </a:ext>
                  </a:extLst>
                </p:cNvPr>
                <p:cNvCxnSpPr>
                  <a:cxnSpLocks/>
                  <a:stCxn id="1059" idx="6"/>
                  <a:endCxn id="1064" idx="2"/>
                </p:cNvCxnSpPr>
                <p:nvPr/>
              </p:nvCxnSpPr>
              <p:spPr>
                <a:xfrm>
                  <a:off x="6276000" y="3267473"/>
                  <a:ext cx="236059" cy="432536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Arrow Connector 42">
                  <a:extLst>
                    <a:ext uri="{FF2B5EF4-FFF2-40B4-BE49-F238E27FC236}">
                      <a16:creationId xmlns:a16="http://schemas.microsoft.com/office/drawing/2014/main" id="{7F298C5B-CDEE-E033-DCA8-A7B69468660C}"/>
                    </a:ext>
                  </a:extLst>
                </p:cNvPr>
                <p:cNvCxnSpPr>
                  <a:cxnSpLocks/>
                  <a:stCxn id="1059" idx="6"/>
                  <a:endCxn id="1063" idx="2"/>
                </p:cNvCxnSpPr>
                <p:nvPr/>
              </p:nvCxnSpPr>
              <p:spPr>
                <a:xfrm>
                  <a:off x="6276000" y="3267473"/>
                  <a:ext cx="236059" cy="144179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Straight Arrow Connector 51">
                  <a:extLst>
                    <a:ext uri="{FF2B5EF4-FFF2-40B4-BE49-F238E27FC236}">
                      <a16:creationId xmlns:a16="http://schemas.microsoft.com/office/drawing/2014/main" id="{EF6B42A0-CF4F-0465-6B3D-EE82B2E20F63}"/>
                    </a:ext>
                  </a:extLst>
                </p:cNvPr>
                <p:cNvCxnSpPr>
                  <a:cxnSpLocks/>
                  <a:stCxn id="1060" idx="6"/>
                  <a:endCxn id="1064" idx="2"/>
                </p:cNvCxnSpPr>
                <p:nvPr/>
              </p:nvCxnSpPr>
              <p:spPr>
                <a:xfrm>
                  <a:off x="6276000" y="2979116"/>
                  <a:ext cx="236059" cy="720893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Arrow Connector 52">
                  <a:extLst>
                    <a:ext uri="{FF2B5EF4-FFF2-40B4-BE49-F238E27FC236}">
                      <a16:creationId xmlns:a16="http://schemas.microsoft.com/office/drawing/2014/main" id="{105F9F4A-9636-4B3C-F40D-BE5921817EB3}"/>
                    </a:ext>
                  </a:extLst>
                </p:cNvPr>
                <p:cNvCxnSpPr>
                  <a:cxnSpLocks/>
                  <a:stCxn id="1060" idx="6"/>
                  <a:endCxn id="1063" idx="2"/>
                </p:cNvCxnSpPr>
                <p:nvPr/>
              </p:nvCxnSpPr>
              <p:spPr>
                <a:xfrm>
                  <a:off x="6276000" y="2979116"/>
                  <a:ext cx="236059" cy="432536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Arrow Connector 53">
                  <a:extLst>
                    <a:ext uri="{FF2B5EF4-FFF2-40B4-BE49-F238E27FC236}">
                      <a16:creationId xmlns:a16="http://schemas.microsoft.com/office/drawing/2014/main" id="{73986791-BF49-9F40-0C92-2078300FE322}"/>
                    </a:ext>
                  </a:extLst>
                </p:cNvPr>
                <p:cNvCxnSpPr>
                  <a:cxnSpLocks/>
                  <a:stCxn id="1060" idx="6"/>
                  <a:endCxn id="1062" idx="2"/>
                </p:cNvCxnSpPr>
                <p:nvPr/>
              </p:nvCxnSpPr>
              <p:spPr>
                <a:xfrm>
                  <a:off x="6276000" y="2979116"/>
                  <a:ext cx="236059" cy="144179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Arrow Connector 54">
                  <a:extLst>
                    <a:ext uri="{FF2B5EF4-FFF2-40B4-BE49-F238E27FC236}">
                      <a16:creationId xmlns:a16="http://schemas.microsoft.com/office/drawing/2014/main" id="{F5278354-11EC-03E0-6E9D-EA82895B8AF0}"/>
                    </a:ext>
                  </a:extLst>
                </p:cNvPr>
                <p:cNvCxnSpPr>
                  <a:cxnSpLocks/>
                  <a:stCxn id="1056" idx="6"/>
                  <a:endCxn id="1054" idx="2"/>
                </p:cNvCxnSpPr>
                <p:nvPr/>
              </p:nvCxnSpPr>
              <p:spPr>
                <a:xfrm flipV="1">
                  <a:off x="7108118" y="3132449"/>
                  <a:ext cx="236059" cy="135024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Arrow Connector 55">
                  <a:extLst>
                    <a:ext uri="{FF2B5EF4-FFF2-40B4-BE49-F238E27FC236}">
                      <a16:creationId xmlns:a16="http://schemas.microsoft.com/office/drawing/2014/main" id="{FC9D369C-C92B-BEA9-221C-A0DD7AD26283}"/>
                    </a:ext>
                  </a:extLst>
                </p:cNvPr>
                <p:cNvCxnSpPr>
                  <a:cxnSpLocks/>
                  <a:stCxn id="1055" idx="6"/>
                  <a:endCxn id="1053" idx="2"/>
                </p:cNvCxnSpPr>
                <p:nvPr/>
              </p:nvCxnSpPr>
              <p:spPr>
                <a:xfrm flipV="1">
                  <a:off x="7108118" y="3420807"/>
                  <a:ext cx="236059" cy="135023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Arrow Connector 56">
                  <a:extLst>
                    <a:ext uri="{FF2B5EF4-FFF2-40B4-BE49-F238E27FC236}">
                      <a16:creationId xmlns:a16="http://schemas.microsoft.com/office/drawing/2014/main" id="{1E2CB675-ECC5-A94E-F55A-A9931A662D69}"/>
                    </a:ext>
                  </a:extLst>
                </p:cNvPr>
                <p:cNvCxnSpPr>
                  <a:cxnSpLocks/>
                  <a:stCxn id="1059" idx="6"/>
                  <a:endCxn id="1062" idx="2"/>
                </p:cNvCxnSpPr>
                <p:nvPr/>
              </p:nvCxnSpPr>
              <p:spPr>
                <a:xfrm flipV="1">
                  <a:off x="6276000" y="3123295"/>
                  <a:ext cx="236059" cy="144178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Arrow Connector 57">
                  <a:extLst>
                    <a:ext uri="{FF2B5EF4-FFF2-40B4-BE49-F238E27FC236}">
                      <a16:creationId xmlns:a16="http://schemas.microsoft.com/office/drawing/2014/main" id="{389EA368-8FC5-1EDD-1332-769C71807F78}"/>
                    </a:ext>
                  </a:extLst>
                </p:cNvPr>
                <p:cNvCxnSpPr>
                  <a:cxnSpLocks/>
                  <a:stCxn id="1062" idx="6"/>
                  <a:endCxn id="1056" idx="2"/>
                </p:cNvCxnSpPr>
                <p:nvPr/>
              </p:nvCxnSpPr>
              <p:spPr>
                <a:xfrm>
                  <a:off x="6692059" y="3123295"/>
                  <a:ext cx="236059" cy="144178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26" name="Straight Arrow Connector 1025">
                  <a:extLst>
                    <a:ext uri="{FF2B5EF4-FFF2-40B4-BE49-F238E27FC236}">
                      <a16:creationId xmlns:a16="http://schemas.microsoft.com/office/drawing/2014/main" id="{7F1A18CA-708C-B4F8-6E05-E19955D8D61E}"/>
                    </a:ext>
                  </a:extLst>
                </p:cNvPr>
                <p:cNvCxnSpPr>
                  <a:cxnSpLocks/>
                  <a:stCxn id="1061" idx="6"/>
                  <a:endCxn id="1056" idx="2"/>
                </p:cNvCxnSpPr>
                <p:nvPr/>
              </p:nvCxnSpPr>
              <p:spPr>
                <a:xfrm>
                  <a:off x="6692059" y="2834938"/>
                  <a:ext cx="236059" cy="432535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27" name="Straight Arrow Connector 1026">
                  <a:extLst>
                    <a:ext uri="{FF2B5EF4-FFF2-40B4-BE49-F238E27FC236}">
                      <a16:creationId xmlns:a16="http://schemas.microsoft.com/office/drawing/2014/main" id="{A39552E1-A4AC-4EC0-078F-0E5DE1235337}"/>
                    </a:ext>
                  </a:extLst>
                </p:cNvPr>
                <p:cNvCxnSpPr>
                  <a:cxnSpLocks/>
                  <a:stCxn id="1061" idx="6"/>
                  <a:endCxn id="1057" idx="2"/>
                </p:cNvCxnSpPr>
                <p:nvPr/>
              </p:nvCxnSpPr>
              <p:spPr>
                <a:xfrm>
                  <a:off x="6692059" y="2834938"/>
                  <a:ext cx="236059" cy="144178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28" name="Straight Arrow Connector 1027">
                  <a:extLst>
                    <a:ext uri="{FF2B5EF4-FFF2-40B4-BE49-F238E27FC236}">
                      <a16:creationId xmlns:a16="http://schemas.microsoft.com/office/drawing/2014/main" id="{5A2854F3-3F53-8210-465D-C5981584F411}"/>
                    </a:ext>
                  </a:extLst>
                </p:cNvPr>
                <p:cNvCxnSpPr>
                  <a:cxnSpLocks/>
                  <a:stCxn id="1058" idx="6"/>
                  <a:endCxn id="1064" idx="2"/>
                </p:cNvCxnSpPr>
                <p:nvPr/>
              </p:nvCxnSpPr>
              <p:spPr>
                <a:xfrm>
                  <a:off x="6276000" y="3555830"/>
                  <a:ext cx="236059" cy="144179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29" name="Straight Arrow Connector 1028">
                  <a:extLst>
                    <a:ext uri="{FF2B5EF4-FFF2-40B4-BE49-F238E27FC236}">
                      <a16:creationId xmlns:a16="http://schemas.microsoft.com/office/drawing/2014/main" id="{110AEFD2-1DF0-EB8E-B08A-5F01277B45DE}"/>
                    </a:ext>
                  </a:extLst>
                </p:cNvPr>
                <p:cNvCxnSpPr>
                  <a:cxnSpLocks/>
                  <a:stCxn id="1058" idx="6"/>
                  <a:endCxn id="1063" idx="2"/>
                </p:cNvCxnSpPr>
                <p:nvPr/>
              </p:nvCxnSpPr>
              <p:spPr>
                <a:xfrm flipV="1">
                  <a:off x="6276000" y="3411652"/>
                  <a:ext cx="236059" cy="144178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0" name="Straight Arrow Connector 1029">
                  <a:extLst>
                    <a:ext uri="{FF2B5EF4-FFF2-40B4-BE49-F238E27FC236}">
                      <a16:creationId xmlns:a16="http://schemas.microsoft.com/office/drawing/2014/main" id="{4ED76883-4E20-097D-851A-834B4B612EC0}"/>
                    </a:ext>
                  </a:extLst>
                </p:cNvPr>
                <p:cNvCxnSpPr>
                  <a:cxnSpLocks/>
                  <a:stCxn id="1057" idx="6"/>
                  <a:endCxn id="1053" idx="2"/>
                </p:cNvCxnSpPr>
                <p:nvPr/>
              </p:nvCxnSpPr>
              <p:spPr>
                <a:xfrm>
                  <a:off x="7108118" y="2979116"/>
                  <a:ext cx="236059" cy="441691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1" name="Straight Arrow Connector 1030">
                  <a:extLst>
                    <a:ext uri="{FF2B5EF4-FFF2-40B4-BE49-F238E27FC236}">
                      <a16:creationId xmlns:a16="http://schemas.microsoft.com/office/drawing/2014/main" id="{3B715FD7-9717-310F-79D2-D479DAD6E741}"/>
                    </a:ext>
                  </a:extLst>
                </p:cNvPr>
                <p:cNvCxnSpPr>
                  <a:cxnSpLocks/>
                  <a:stCxn id="1055" idx="6"/>
                  <a:endCxn id="1054" idx="2"/>
                </p:cNvCxnSpPr>
                <p:nvPr/>
              </p:nvCxnSpPr>
              <p:spPr>
                <a:xfrm flipV="1">
                  <a:off x="7108118" y="3132449"/>
                  <a:ext cx="236059" cy="423381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2" name="Straight Arrow Connector 1031">
                  <a:extLst>
                    <a:ext uri="{FF2B5EF4-FFF2-40B4-BE49-F238E27FC236}">
                      <a16:creationId xmlns:a16="http://schemas.microsoft.com/office/drawing/2014/main" id="{9967D505-4478-0089-89B5-95284AC614BE}"/>
                    </a:ext>
                  </a:extLst>
                </p:cNvPr>
                <p:cNvCxnSpPr>
                  <a:cxnSpLocks/>
                  <a:stCxn id="1058" idx="6"/>
                  <a:endCxn id="1061" idx="2"/>
                </p:cNvCxnSpPr>
                <p:nvPr/>
              </p:nvCxnSpPr>
              <p:spPr>
                <a:xfrm flipV="1">
                  <a:off x="6276000" y="2834938"/>
                  <a:ext cx="236059" cy="720892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3" name="Straight Arrow Connector 1032">
                  <a:extLst>
                    <a:ext uri="{FF2B5EF4-FFF2-40B4-BE49-F238E27FC236}">
                      <a16:creationId xmlns:a16="http://schemas.microsoft.com/office/drawing/2014/main" id="{0957BB27-35E3-D96E-5824-2A47142B9EBA}"/>
                    </a:ext>
                  </a:extLst>
                </p:cNvPr>
                <p:cNvCxnSpPr>
                  <a:cxnSpLocks/>
                  <a:stCxn id="1064" idx="6"/>
                  <a:endCxn id="1057" idx="2"/>
                </p:cNvCxnSpPr>
                <p:nvPr/>
              </p:nvCxnSpPr>
              <p:spPr>
                <a:xfrm flipV="1">
                  <a:off x="6692059" y="2979116"/>
                  <a:ext cx="236059" cy="720893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4" name="Straight Arrow Connector 1033">
                  <a:extLst>
                    <a:ext uri="{FF2B5EF4-FFF2-40B4-BE49-F238E27FC236}">
                      <a16:creationId xmlns:a16="http://schemas.microsoft.com/office/drawing/2014/main" id="{15E44022-9CEB-BB2F-C2D6-DAB773A00A07}"/>
                    </a:ext>
                  </a:extLst>
                </p:cNvPr>
                <p:cNvCxnSpPr>
                  <a:cxnSpLocks/>
                  <a:stCxn id="1063" idx="6"/>
                  <a:endCxn id="1055" idx="2"/>
                </p:cNvCxnSpPr>
                <p:nvPr/>
              </p:nvCxnSpPr>
              <p:spPr>
                <a:xfrm>
                  <a:off x="6692059" y="3411652"/>
                  <a:ext cx="236059" cy="144178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6" name="Straight Arrow Connector 1035">
                  <a:extLst>
                    <a:ext uri="{FF2B5EF4-FFF2-40B4-BE49-F238E27FC236}">
                      <a16:creationId xmlns:a16="http://schemas.microsoft.com/office/drawing/2014/main" id="{88288BAF-E2C8-2976-C320-B178DBFB15A4}"/>
                    </a:ext>
                  </a:extLst>
                </p:cNvPr>
                <p:cNvCxnSpPr>
                  <a:cxnSpLocks/>
                  <a:stCxn id="1062" idx="6"/>
                  <a:endCxn id="1057" idx="2"/>
                </p:cNvCxnSpPr>
                <p:nvPr/>
              </p:nvCxnSpPr>
              <p:spPr>
                <a:xfrm flipV="1">
                  <a:off x="6692059" y="2979116"/>
                  <a:ext cx="236059" cy="144179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7" name="Straight Arrow Connector 1036">
                  <a:extLst>
                    <a:ext uri="{FF2B5EF4-FFF2-40B4-BE49-F238E27FC236}">
                      <a16:creationId xmlns:a16="http://schemas.microsoft.com/office/drawing/2014/main" id="{017ADD6B-1F05-77B9-B275-9DE8ED5E0257}"/>
                    </a:ext>
                  </a:extLst>
                </p:cNvPr>
                <p:cNvCxnSpPr>
                  <a:cxnSpLocks/>
                  <a:stCxn id="1063" idx="6"/>
                  <a:endCxn id="1057" idx="2"/>
                </p:cNvCxnSpPr>
                <p:nvPr/>
              </p:nvCxnSpPr>
              <p:spPr>
                <a:xfrm flipV="1">
                  <a:off x="6692059" y="2979116"/>
                  <a:ext cx="236059" cy="432536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41" name="Straight Arrow Connector 1040">
                  <a:extLst>
                    <a:ext uri="{FF2B5EF4-FFF2-40B4-BE49-F238E27FC236}">
                      <a16:creationId xmlns:a16="http://schemas.microsoft.com/office/drawing/2014/main" id="{480C8E1D-9342-E275-21F2-B396E252D9D8}"/>
                    </a:ext>
                  </a:extLst>
                </p:cNvPr>
                <p:cNvCxnSpPr>
                  <a:cxnSpLocks/>
                  <a:stCxn id="1062" idx="6"/>
                  <a:endCxn id="1055" idx="2"/>
                </p:cNvCxnSpPr>
                <p:nvPr/>
              </p:nvCxnSpPr>
              <p:spPr>
                <a:xfrm>
                  <a:off x="6692059" y="3123295"/>
                  <a:ext cx="236059" cy="432535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42" name="Straight Arrow Connector 1041">
                  <a:extLst>
                    <a:ext uri="{FF2B5EF4-FFF2-40B4-BE49-F238E27FC236}">
                      <a16:creationId xmlns:a16="http://schemas.microsoft.com/office/drawing/2014/main" id="{B318BDF5-F3A2-4F58-212C-73493A9029D4}"/>
                    </a:ext>
                  </a:extLst>
                </p:cNvPr>
                <p:cNvCxnSpPr>
                  <a:cxnSpLocks/>
                  <a:stCxn id="1056" idx="6"/>
                  <a:endCxn id="1053" idx="2"/>
                </p:cNvCxnSpPr>
                <p:nvPr/>
              </p:nvCxnSpPr>
              <p:spPr>
                <a:xfrm>
                  <a:off x="7108118" y="3267473"/>
                  <a:ext cx="236059" cy="153334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43" name="Straight Arrow Connector 1042">
                  <a:extLst>
                    <a:ext uri="{FF2B5EF4-FFF2-40B4-BE49-F238E27FC236}">
                      <a16:creationId xmlns:a16="http://schemas.microsoft.com/office/drawing/2014/main" id="{D369C1AB-F9E6-C26B-7CD4-20E67865336E}"/>
                    </a:ext>
                  </a:extLst>
                </p:cNvPr>
                <p:cNvCxnSpPr>
                  <a:cxnSpLocks/>
                  <a:stCxn id="1061" idx="6"/>
                  <a:endCxn id="1055" idx="2"/>
                </p:cNvCxnSpPr>
                <p:nvPr/>
              </p:nvCxnSpPr>
              <p:spPr>
                <a:xfrm>
                  <a:off x="6692059" y="2834938"/>
                  <a:ext cx="236059" cy="720892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44" name="Straight Arrow Connector 1043">
                  <a:extLst>
                    <a:ext uri="{FF2B5EF4-FFF2-40B4-BE49-F238E27FC236}">
                      <a16:creationId xmlns:a16="http://schemas.microsoft.com/office/drawing/2014/main" id="{672F47E4-A7B2-EC84-C5D4-96E6569539CB}"/>
                    </a:ext>
                  </a:extLst>
                </p:cNvPr>
                <p:cNvCxnSpPr>
                  <a:cxnSpLocks/>
                  <a:stCxn id="1057" idx="6"/>
                  <a:endCxn id="1054" idx="2"/>
                </p:cNvCxnSpPr>
                <p:nvPr/>
              </p:nvCxnSpPr>
              <p:spPr>
                <a:xfrm>
                  <a:off x="7108118" y="2979116"/>
                  <a:ext cx="236059" cy="153333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45" name="Straight Arrow Connector 1044">
                  <a:extLst>
                    <a:ext uri="{FF2B5EF4-FFF2-40B4-BE49-F238E27FC236}">
                      <a16:creationId xmlns:a16="http://schemas.microsoft.com/office/drawing/2014/main" id="{462655AC-5541-2DDC-33BF-3B8E51905A92}"/>
                    </a:ext>
                  </a:extLst>
                </p:cNvPr>
                <p:cNvCxnSpPr>
                  <a:cxnSpLocks/>
                  <a:stCxn id="1064" idx="6"/>
                  <a:endCxn id="1055" idx="2"/>
                </p:cNvCxnSpPr>
                <p:nvPr/>
              </p:nvCxnSpPr>
              <p:spPr>
                <a:xfrm flipV="1">
                  <a:off x="6692059" y="3555830"/>
                  <a:ext cx="236059" cy="144179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46" name="Straight Arrow Connector 1045">
                  <a:extLst>
                    <a:ext uri="{FF2B5EF4-FFF2-40B4-BE49-F238E27FC236}">
                      <a16:creationId xmlns:a16="http://schemas.microsoft.com/office/drawing/2014/main" id="{9728D7D0-AB3D-5185-C9DD-4EF390A9CC4F}"/>
                    </a:ext>
                  </a:extLst>
                </p:cNvPr>
                <p:cNvCxnSpPr>
                  <a:cxnSpLocks/>
                  <a:stCxn id="1064" idx="6"/>
                  <a:endCxn id="1056" idx="2"/>
                </p:cNvCxnSpPr>
                <p:nvPr/>
              </p:nvCxnSpPr>
              <p:spPr>
                <a:xfrm flipV="1">
                  <a:off x="6692059" y="3267473"/>
                  <a:ext cx="236059" cy="432536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47" name="Straight Arrow Connector 1046">
                  <a:extLst>
                    <a:ext uri="{FF2B5EF4-FFF2-40B4-BE49-F238E27FC236}">
                      <a16:creationId xmlns:a16="http://schemas.microsoft.com/office/drawing/2014/main" id="{5565D07C-0846-98CA-69F8-D551A56FAADA}"/>
                    </a:ext>
                  </a:extLst>
                </p:cNvPr>
                <p:cNvCxnSpPr>
                  <a:cxnSpLocks/>
                  <a:stCxn id="1063" idx="6"/>
                  <a:endCxn id="1056" idx="2"/>
                </p:cNvCxnSpPr>
                <p:nvPr/>
              </p:nvCxnSpPr>
              <p:spPr>
                <a:xfrm flipV="1">
                  <a:off x="6692059" y="3267473"/>
                  <a:ext cx="236059" cy="144179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7F41CDB-9DEC-2251-9D51-0FE535B73667}"/>
                  </a:ext>
                </a:extLst>
              </p:cNvPr>
              <p:cNvSpPr txBox="1"/>
              <p:nvPr/>
            </p:nvSpPr>
            <p:spPr>
              <a:xfrm>
                <a:off x="6030990" y="2453531"/>
                <a:ext cx="805029" cy="369332"/>
              </a:xfrm>
              <a:prstGeom prst="rect">
                <a:avLst/>
              </a:prstGeom>
              <a:noFill/>
              <a:ln w="25400"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CH" b="1" dirty="0"/>
                  <a:t>Model</a:t>
                </a:r>
                <a:endParaRPr lang="en-CH" dirty="0"/>
              </a:p>
            </p:txBody>
          </p:sp>
        </p:grpSp>
      </p:grpSp>
      <p:grpSp>
        <p:nvGrpSpPr>
          <p:cNvPr id="1069" name="Group 1068">
            <a:extLst>
              <a:ext uri="{FF2B5EF4-FFF2-40B4-BE49-F238E27FC236}">
                <a16:creationId xmlns:a16="http://schemas.microsoft.com/office/drawing/2014/main" id="{79FC5A31-C4F0-815D-E91B-359A2EA14FC0}"/>
              </a:ext>
            </a:extLst>
          </p:cNvPr>
          <p:cNvGrpSpPr/>
          <p:nvPr/>
        </p:nvGrpSpPr>
        <p:grpSpPr>
          <a:xfrm>
            <a:off x="1091450" y="2170072"/>
            <a:ext cx="3146014" cy="4031578"/>
            <a:chOff x="594049" y="2174754"/>
            <a:chExt cx="3146014" cy="4031578"/>
          </a:xfrm>
        </p:grpSpPr>
        <p:pic>
          <p:nvPicPr>
            <p:cNvPr id="1065" name="Picture 1064">
              <a:extLst>
                <a:ext uri="{FF2B5EF4-FFF2-40B4-BE49-F238E27FC236}">
                  <a16:creationId xmlns:a16="http://schemas.microsoft.com/office/drawing/2014/main" id="{5B3513BF-7CF2-0987-2215-728D023809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1608"/>
            <a:stretch/>
          </p:blipFill>
          <p:spPr>
            <a:xfrm>
              <a:off x="594049" y="2174754"/>
              <a:ext cx="676698" cy="4031578"/>
            </a:xfrm>
            <a:prstGeom prst="rect">
              <a:avLst/>
            </a:prstGeom>
          </p:spPr>
        </p:pic>
        <p:pic>
          <p:nvPicPr>
            <p:cNvPr id="1068" name="Picture 1067">
              <a:extLst>
                <a:ext uri="{FF2B5EF4-FFF2-40B4-BE49-F238E27FC236}">
                  <a16:creationId xmlns:a16="http://schemas.microsoft.com/office/drawing/2014/main" id="{A35FAD1B-2B47-DFCD-F1D8-B137944E78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375" b="6428"/>
            <a:stretch/>
          </p:blipFill>
          <p:spPr>
            <a:xfrm>
              <a:off x="1270747" y="2174754"/>
              <a:ext cx="2469316" cy="3772419"/>
            </a:xfrm>
            <a:prstGeom prst="rect">
              <a:avLst/>
            </a:prstGeom>
          </p:spPr>
        </p:pic>
      </p:grpSp>
      <p:grpSp>
        <p:nvGrpSpPr>
          <p:cNvPr id="1072" name="Group 1071">
            <a:extLst>
              <a:ext uri="{FF2B5EF4-FFF2-40B4-BE49-F238E27FC236}">
                <a16:creationId xmlns:a16="http://schemas.microsoft.com/office/drawing/2014/main" id="{111D8668-9A07-D3A6-A35A-0DEEF6033EAB}"/>
              </a:ext>
            </a:extLst>
          </p:cNvPr>
          <p:cNvGrpSpPr/>
          <p:nvPr/>
        </p:nvGrpSpPr>
        <p:grpSpPr>
          <a:xfrm>
            <a:off x="4507905" y="2175538"/>
            <a:ext cx="3035852" cy="4020649"/>
            <a:chOff x="4048150" y="2216988"/>
            <a:chExt cx="3035852" cy="4020649"/>
          </a:xfrm>
        </p:grpSpPr>
        <p:pic>
          <p:nvPicPr>
            <p:cNvPr id="1067" name="Picture 1066">
              <a:extLst>
                <a:ext uri="{FF2B5EF4-FFF2-40B4-BE49-F238E27FC236}">
                  <a16:creationId xmlns:a16="http://schemas.microsoft.com/office/drawing/2014/main" id="{4513550C-495A-75E3-F632-D56596A358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3151"/>
            <a:stretch/>
          </p:blipFill>
          <p:spPr>
            <a:xfrm>
              <a:off x="4048150" y="2216988"/>
              <a:ext cx="550744" cy="4020649"/>
            </a:xfrm>
            <a:prstGeom prst="rect">
              <a:avLst/>
            </a:prstGeom>
          </p:spPr>
        </p:pic>
        <p:pic>
          <p:nvPicPr>
            <p:cNvPr id="1070" name="Picture 1069">
              <a:extLst>
                <a:ext uri="{FF2B5EF4-FFF2-40B4-BE49-F238E27FC236}">
                  <a16:creationId xmlns:a16="http://schemas.microsoft.com/office/drawing/2014/main" id="{C93C8475-440D-938D-2EFD-ECA85F0CEB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973" b="6936"/>
            <a:stretch/>
          </p:blipFill>
          <p:spPr>
            <a:xfrm>
              <a:off x="4589032" y="2216989"/>
              <a:ext cx="2494970" cy="3741774"/>
            </a:xfrm>
            <a:prstGeom prst="rect">
              <a:avLst/>
            </a:prstGeom>
          </p:spPr>
        </p:pic>
      </p:grpSp>
      <p:pic>
        <p:nvPicPr>
          <p:cNvPr id="1074" name="Picture 1073">
            <a:extLst>
              <a:ext uri="{FF2B5EF4-FFF2-40B4-BE49-F238E27FC236}">
                <a16:creationId xmlns:a16="http://schemas.microsoft.com/office/drawing/2014/main" id="{A2EE280E-6D66-6483-8751-93E402D0720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913"/>
          <a:stretch/>
        </p:blipFill>
        <p:spPr>
          <a:xfrm>
            <a:off x="113172" y="5942491"/>
            <a:ext cx="7772400" cy="275430"/>
          </a:xfrm>
          <a:prstGeom prst="rect">
            <a:avLst/>
          </a:prstGeom>
        </p:spPr>
      </p:pic>
      <p:sp>
        <p:nvSpPr>
          <p:cNvPr id="1078" name="Pentagon 1077">
            <a:extLst>
              <a:ext uri="{FF2B5EF4-FFF2-40B4-BE49-F238E27FC236}">
                <a16:creationId xmlns:a16="http://schemas.microsoft.com/office/drawing/2014/main" id="{FAC76654-F83E-1053-A9CD-750BAD951C2D}"/>
              </a:ext>
            </a:extLst>
          </p:cNvPr>
          <p:cNvSpPr/>
          <p:nvPr/>
        </p:nvSpPr>
        <p:spPr>
          <a:xfrm flipH="1">
            <a:off x="8085970" y="3049710"/>
            <a:ext cx="4107361" cy="828131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tx1"/>
                </a:solidFill>
              </a:rPr>
              <a:t>Heating and cooling have almost no </a:t>
            </a:r>
            <a:r>
              <a:rPr lang="en-US" b="1" i="1" dirty="0">
                <a:solidFill>
                  <a:schemeClr val="tx1"/>
                </a:solidFill>
              </a:rPr>
              <a:t>(or even reversed)</a:t>
            </a:r>
            <a:r>
              <a:rPr lang="en-US" i="1" dirty="0">
                <a:solidFill>
                  <a:schemeClr val="tx1"/>
                </a:solidFill>
              </a:rPr>
              <a:t> impact</a:t>
            </a:r>
          </a:p>
        </p:txBody>
      </p:sp>
      <p:sp>
        <p:nvSpPr>
          <p:cNvPr id="1080" name="Pentagon 1079">
            <a:extLst>
              <a:ext uri="{FF2B5EF4-FFF2-40B4-BE49-F238E27FC236}">
                <a16:creationId xmlns:a16="http://schemas.microsoft.com/office/drawing/2014/main" id="{DD816529-069F-EDD7-BD01-C9AF562A01BD}"/>
              </a:ext>
            </a:extLst>
          </p:cNvPr>
          <p:cNvSpPr/>
          <p:nvPr/>
        </p:nvSpPr>
        <p:spPr>
          <a:xfrm flipH="1">
            <a:off x="8084634" y="4299513"/>
            <a:ext cx="4107362" cy="972205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>
                <a:solidFill>
                  <a:srgbClr val="C00000"/>
                </a:solidFill>
              </a:rPr>
              <a:t>Can we help NNs?</a:t>
            </a:r>
          </a:p>
          <a:p>
            <a:pPr algn="ctr"/>
            <a:r>
              <a:rPr lang="en-US" i="1" dirty="0">
                <a:solidFill>
                  <a:srgbClr val="C00000"/>
                </a:solidFill>
              </a:rPr>
              <a:t>We often have some prior knowledge of the system</a:t>
            </a:r>
          </a:p>
        </p:txBody>
      </p:sp>
    </p:spTree>
    <p:extLst>
      <p:ext uri="{BB962C8B-B14F-4D97-AF65-F5344CB8AC3E}">
        <p14:creationId xmlns:p14="http://schemas.microsoft.com/office/powerpoint/2010/main" val="2313825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8" grpId="0" animBg="1"/>
      <p:bldP spid="1080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A3A481-AD93-7343-A6DA-7BDE53DB71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Experiment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D76F9298-2825-AA4E-90D0-77FF819BAB04}"/>
              </a:ext>
            </a:extLst>
          </p:cNvPr>
          <p:cNvSpPr txBox="1">
            <a:spLocks/>
          </p:cNvSpPr>
          <p:nvPr/>
        </p:nvSpPr>
        <p:spPr>
          <a:xfrm>
            <a:off x="548836" y="1293971"/>
            <a:ext cx="11057009" cy="49239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CH" dirty="0"/>
          </a:p>
          <a:p>
            <a:endParaRPr lang="fr-CH" dirty="0"/>
          </a:p>
          <a:p>
            <a:pPr marL="0" indent="0">
              <a:buNone/>
            </a:pPr>
            <a:endParaRPr lang="fr-CH" dirty="0"/>
          </a:p>
          <a:p>
            <a:r>
              <a:rPr lang="fr-CH" dirty="0" err="1"/>
              <a:t>Only</a:t>
            </a:r>
            <a:r>
              <a:rPr lang="fr-CH" dirty="0"/>
              <a:t> short </a:t>
            </a:r>
            <a:r>
              <a:rPr lang="fr-CH" dirty="0" err="1"/>
              <a:t>period</a:t>
            </a:r>
            <a:r>
              <a:rPr lang="fr-CH" dirty="0"/>
              <a:t> </a:t>
            </a:r>
            <a:r>
              <a:rPr lang="fr-CH" dirty="0" err="1"/>
              <a:t>because</a:t>
            </a:r>
            <a:r>
              <a:rPr lang="fr-CH" dirty="0"/>
              <a:t> of </a:t>
            </a:r>
            <a:r>
              <a:rPr lang="fr-CH" dirty="0" err="1"/>
              <a:t>connection</a:t>
            </a:r>
            <a:r>
              <a:rPr lang="fr-CH" dirty="0"/>
              <a:t> issues</a:t>
            </a:r>
          </a:p>
          <a:p>
            <a:r>
              <a:rPr lang="fr-CH" dirty="0"/>
              <a:t>But the agent shows </a:t>
            </a:r>
            <a:r>
              <a:rPr lang="fr-CH" b="1" dirty="0" err="1"/>
              <a:t>similar</a:t>
            </a:r>
            <a:r>
              <a:rPr lang="fr-CH" b="1" dirty="0"/>
              <a:t> </a:t>
            </a:r>
            <a:r>
              <a:rPr lang="fr-CH" b="1" dirty="0" err="1"/>
              <a:t>behavior</a:t>
            </a:r>
            <a:r>
              <a:rPr lang="fr-CH" b="1" dirty="0"/>
              <a:t> as in simulation</a:t>
            </a:r>
          </a:p>
          <a:p>
            <a:pPr lvl="1"/>
            <a:r>
              <a:rPr lang="fr-CH" dirty="0" err="1"/>
              <a:t>Preheating</a:t>
            </a:r>
            <a:endParaRPr lang="fr-CH" dirty="0"/>
          </a:p>
          <a:p>
            <a:pPr lvl="1"/>
            <a:r>
              <a:rPr lang="fr-CH" dirty="0"/>
              <a:t>Close to </a:t>
            </a:r>
            <a:r>
              <a:rPr lang="fr-CH" dirty="0" err="1"/>
              <a:t>lower</a:t>
            </a:r>
            <a:r>
              <a:rPr lang="fr-CH" dirty="0"/>
              <a:t> </a:t>
            </a:r>
            <a:r>
              <a:rPr lang="fr-CH" dirty="0" err="1"/>
              <a:t>bound</a:t>
            </a:r>
            <a:endParaRPr lang="en-CH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68DBDD6-C428-E7D3-C1E5-55A504DB8EB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6230" y="1604196"/>
            <a:ext cx="5413618" cy="3959833"/>
          </a:xfr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0022EEC-858B-BCCB-5615-59766532154B}"/>
              </a:ext>
            </a:extLst>
          </p:cNvPr>
          <p:cNvSpPr txBox="1"/>
          <p:nvPr/>
        </p:nvSpPr>
        <p:spPr>
          <a:xfrm>
            <a:off x="8836694" y="482657"/>
            <a:ext cx="13131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dirty="0">
                <a:solidFill>
                  <a:schemeClr val="bg1">
                    <a:lumMod val="75000"/>
                  </a:schemeClr>
                </a:solidFill>
              </a:rPr>
              <a:t>C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</a:rPr>
              <a:t>o</a:t>
            </a:r>
            <a:r>
              <a:rPr lang="en-CH" dirty="0">
                <a:solidFill>
                  <a:schemeClr val="bg1">
                    <a:lumMod val="75000"/>
                  </a:schemeClr>
                </a:solidFill>
              </a:rPr>
              <a:t>nnection </a:t>
            </a:r>
          </a:p>
          <a:p>
            <a:pPr algn="ctr"/>
            <a:r>
              <a:rPr lang="en-CH" dirty="0">
                <a:solidFill>
                  <a:schemeClr val="bg1">
                    <a:lumMod val="75000"/>
                  </a:schemeClr>
                </a:solidFill>
              </a:rPr>
              <a:t>lost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A2BD06D-F810-57BD-B803-60D18E839503}"/>
              </a:ext>
            </a:extLst>
          </p:cNvPr>
          <p:cNvCxnSpPr>
            <a:cxnSpLocks/>
            <a:stCxn id="18" idx="2"/>
          </p:cNvCxnSpPr>
          <p:nvPr/>
        </p:nvCxnSpPr>
        <p:spPr>
          <a:xfrm flipH="1">
            <a:off x="8480121" y="1128988"/>
            <a:ext cx="1013163" cy="475208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433359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A2463-A61A-2440-A669-40F471103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An issue of convergence speed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9C1367-9377-0D4E-A069-62DE0AC976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48837" y="1293970"/>
            <a:ext cx="6020405" cy="4938387"/>
          </a:xfrm>
        </p:spPr>
        <p:txBody>
          <a:bodyPr anchor="ctr">
            <a:normAutofit/>
          </a:bodyPr>
          <a:lstStyle/>
          <a:p>
            <a:r>
              <a:rPr lang="en-CH" b="1" dirty="0"/>
              <a:t>3 years </a:t>
            </a:r>
            <a:r>
              <a:rPr lang="en-CH" dirty="0"/>
              <a:t>worth of data (randomly sampled days) to obtain the performance of classical rule-based controllers</a:t>
            </a:r>
          </a:p>
          <a:p>
            <a:r>
              <a:rPr lang="en-CH" b="1" dirty="0"/>
              <a:t>15 years (500k points) </a:t>
            </a:r>
            <a:r>
              <a:rPr lang="en-CH" dirty="0"/>
              <a:t>to “converge”</a:t>
            </a:r>
          </a:p>
          <a:p>
            <a:endParaRPr lang="en-CH" dirty="0"/>
          </a:p>
          <a:p>
            <a:r>
              <a:rPr lang="en-CH" dirty="0"/>
              <a:t>(D)RL is usually </a:t>
            </a:r>
            <a:r>
              <a:rPr lang="en-CH" sz="1400" dirty="0"/>
              <a:t>(</a:t>
            </a:r>
            <a:r>
              <a:rPr lang="en-CH" sz="1400" i="1" dirty="0"/>
              <a:t>very, very, very</a:t>
            </a:r>
            <a:r>
              <a:rPr lang="en-CH" sz="1400" dirty="0"/>
              <a:t>)</a:t>
            </a:r>
            <a:r>
              <a:rPr lang="en-CH" dirty="0"/>
              <a:t> </a:t>
            </a:r>
            <a:r>
              <a:rPr lang="en-CH" b="1" dirty="0"/>
              <a:t>data-inefficient</a:t>
            </a:r>
            <a:endParaRPr lang="en-CH" dirty="0"/>
          </a:p>
          <a:p>
            <a:endParaRPr lang="en-CH" dirty="0"/>
          </a:p>
          <a:p>
            <a:pPr marL="0" indent="0">
              <a:buNone/>
            </a:pPr>
            <a:r>
              <a:rPr lang="en-CH" b="1" i="1" dirty="0">
                <a:solidFill>
                  <a:srgbClr val="A40100"/>
                </a:solidFill>
              </a:rPr>
              <a:t>High computational burden</a:t>
            </a:r>
          </a:p>
          <a:p>
            <a:pPr marL="0" indent="0">
              <a:buNone/>
            </a:pPr>
            <a:r>
              <a:rPr lang="en-CH" b="1" i="1" dirty="0">
                <a:solidFill>
                  <a:srgbClr val="A40100"/>
                </a:solidFill>
              </a:rPr>
              <a:t>Limited deployment on physical systems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F92D29-DFFD-BB47-8764-F85AB8E9912D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594049" y="185323"/>
            <a:ext cx="4906027" cy="392113"/>
          </a:xfrm>
        </p:spPr>
        <p:txBody>
          <a:bodyPr>
            <a:normAutofit fontScale="92500" lnSpcReduction="20000"/>
          </a:bodyPr>
          <a:lstStyle/>
          <a:p>
            <a:r>
              <a:rPr lang="en-CH" dirty="0"/>
              <a:t>Introduction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370EE15-A424-CCC7-7957-61AE0F6312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9242" y="1946395"/>
            <a:ext cx="5450305" cy="3633536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CBC9ACC-C10A-CFF0-AB8B-2B900E0D5C6A}"/>
              </a:ext>
            </a:extLst>
          </p:cNvPr>
          <p:cNvCxnSpPr>
            <a:cxnSpLocks/>
          </p:cNvCxnSpPr>
          <p:nvPr/>
        </p:nvCxnSpPr>
        <p:spPr>
          <a:xfrm flipV="1">
            <a:off x="7903923" y="1427967"/>
            <a:ext cx="0" cy="3727151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A0E3584-262D-BD86-1368-991188FB3A2B}"/>
              </a:ext>
            </a:extLst>
          </p:cNvPr>
          <p:cNvSpPr txBox="1"/>
          <p:nvPr/>
        </p:nvSpPr>
        <p:spPr>
          <a:xfrm>
            <a:off x="7630237" y="702117"/>
            <a:ext cx="29056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i="1" dirty="0"/>
              <a:t>100k steps</a:t>
            </a:r>
          </a:p>
          <a:p>
            <a:r>
              <a:rPr lang="en-GB" i="1" dirty="0"/>
              <a:t>R</a:t>
            </a:r>
            <a:r>
              <a:rPr lang="en-CH" i="1" dirty="0"/>
              <a:t>oughly 3 years worh of data</a:t>
            </a:r>
          </a:p>
        </p:txBody>
      </p:sp>
    </p:spTree>
    <p:extLst>
      <p:ext uri="{BB962C8B-B14F-4D97-AF65-F5344CB8AC3E}">
        <p14:creationId xmlns:p14="http://schemas.microsoft.com/office/powerpoint/2010/main" val="278383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A2463-A61A-2440-A669-40F471103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Why?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9C1367-9377-0D4E-A069-62DE0AC976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48837" y="5071403"/>
            <a:ext cx="10824892" cy="1160954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CH" b="1" i="1" dirty="0">
                <a:solidFill>
                  <a:srgbClr val="C00000"/>
                </a:solidFill>
              </a:rPr>
              <a:t>Postulate</a:t>
            </a:r>
            <a:endParaRPr lang="en-CH" i="1" dirty="0">
              <a:solidFill>
                <a:srgbClr val="C00000"/>
              </a:solidFill>
            </a:endParaRPr>
          </a:p>
          <a:p>
            <a:pPr marL="0" indent="0" algn="ctr">
              <a:buNone/>
            </a:pPr>
            <a:r>
              <a:rPr lang="en-CH" i="1" dirty="0"/>
              <a:t>Prior expert knowledge often provides </a:t>
            </a:r>
            <a:r>
              <a:rPr lang="en-CH" b="1" i="1" dirty="0"/>
              <a:t>intuition</a:t>
            </a:r>
            <a:r>
              <a:rPr lang="en-CH" i="1" dirty="0"/>
              <a:t> about what optimal policies should do </a:t>
            </a:r>
          </a:p>
          <a:p>
            <a:pPr marL="0" indent="0" algn="ctr">
              <a:buNone/>
            </a:pPr>
            <a:r>
              <a:rPr lang="en-CH" i="1" dirty="0">
                <a:sym typeface="Wingdings" pitchFamily="2" charset="2"/>
              </a:rPr>
              <a:t> </a:t>
            </a:r>
            <a:r>
              <a:rPr lang="en-CH" i="1" dirty="0"/>
              <a:t>We can accordingly </a:t>
            </a:r>
            <a:r>
              <a:rPr lang="en-CH" b="1" i="1" dirty="0"/>
              <a:t>constrain the agents </a:t>
            </a:r>
            <a:r>
              <a:rPr lang="en-CH" i="1" dirty="0"/>
              <a:t>to regions of the state space that are deemed interesting</a:t>
            </a:r>
            <a:endParaRPr lang="fr-CH" b="1" i="1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F92D29-DFFD-BB47-8764-F85AB8E9912D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594049" y="185323"/>
            <a:ext cx="4906027" cy="392113"/>
          </a:xfrm>
        </p:spPr>
        <p:txBody>
          <a:bodyPr>
            <a:normAutofit fontScale="92500" lnSpcReduction="20000"/>
          </a:bodyPr>
          <a:lstStyle/>
          <a:p>
            <a:r>
              <a:rPr lang="en-CH" dirty="0"/>
              <a:t>Introduction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8B61E5F-77B1-7748-8A45-08CB2ED75708}"/>
              </a:ext>
            </a:extLst>
          </p:cNvPr>
          <p:cNvSpPr txBox="1">
            <a:spLocks/>
          </p:cNvSpPr>
          <p:nvPr/>
        </p:nvSpPr>
        <p:spPr>
          <a:xfrm>
            <a:off x="548837" y="1293970"/>
            <a:ext cx="6020405" cy="37774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CH" i="1" dirty="0"/>
              <a:t>To get there…</a:t>
            </a:r>
          </a:p>
          <a:p>
            <a:pPr marL="0" indent="0">
              <a:buNone/>
            </a:pPr>
            <a:r>
              <a:rPr lang="en-CH" i="1" dirty="0"/>
              <a:t>… we need this!</a:t>
            </a:r>
          </a:p>
          <a:p>
            <a:pPr marL="0" indent="0">
              <a:buNone/>
            </a:pPr>
            <a:endParaRPr lang="en-CH" dirty="0"/>
          </a:p>
          <a:p>
            <a:pPr marL="0" indent="0">
              <a:buNone/>
            </a:pPr>
            <a:endParaRPr lang="en-CH" dirty="0"/>
          </a:p>
          <a:p>
            <a:pPr marL="0" indent="0">
              <a:buNone/>
            </a:pPr>
            <a:r>
              <a:rPr lang="en-CH" b="1" dirty="0">
                <a:solidFill>
                  <a:srgbClr val="A40100"/>
                </a:solidFill>
              </a:rPr>
              <a:t>Exploration is </a:t>
            </a:r>
            <a:r>
              <a:rPr lang="en-CH" b="1" i="1" dirty="0">
                <a:solidFill>
                  <a:srgbClr val="A40100"/>
                </a:solidFill>
              </a:rPr>
              <a:t>necessary</a:t>
            </a:r>
            <a:endParaRPr lang="en-CH" b="1" dirty="0">
              <a:solidFill>
                <a:srgbClr val="A40100"/>
              </a:solidFill>
            </a:endParaRPr>
          </a:p>
          <a:p>
            <a:pPr marL="0" indent="0">
              <a:buNone/>
            </a:pPr>
            <a:r>
              <a:rPr lang="en-CH" b="1" dirty="0">
                <a:solidFill>
                  <a:srgbClr val="A40100"/>
                </a:solidFill>
              </a:rPr>
              <a:t>… but often </a:t>
            </a:r>
            <a:r>
              <a:rPr lang="en-CH" b="1" i="1" dirty="0">
                <a:solidFill>
                  <a:srgbClr val="A40100"/>
                </a:solidFill>
              </a:rPr>
              <a:t>stupid</a:t>
            </a:r>
            <a:r>
              <a:rPr lang="en-CH" b="1" dirty="0">
                <a:solidFill>
                  <a:srgbClr val="A40100"/>
                </a:solidFill>
              </a:rPr>
              <a:t>!</a:t>
            </a:r>
          </a:p>
        </p:txBody>
      </p:sp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F1475B4B-8451-285D-DA0B-83923752DC0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34"/>
          <a:stretch/>
        </p:blipFill>
        <p:spPr>
          <a:xfrm>
            <a:off x="4092554" y="863148"/>
            <a:ext cx="5443488" cy="3873832"/>
          </a:xfrm>
          <a:prstGeom prst="rect">
            <a:avLst/>
          </a:prstGeom>
        </p:spPr>
      </p:pic>
      <p:pic>
        <p:nvPicPr>
          <p:cNvPr id="11" name="Picture 10" descr="Chart&#10;&#10;Description automatically generated">
            <a:extLst>
              <a:ext uri="{FF2B5EF4-FFF2-40B4-BE49-F238E27FC236}">
                <a16:creationId xmlns:a16="http://schemas.microsoft.com/office/drawing/2014/main" id="{8C9016E4-D469-3B93-1995-7D79289B54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8461" y="835120"/>
            <a:ext cx="5751675" cy="3901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47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A2463-A61A-2440-A669-40F471103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Proposed approach to </a:t>
            </a:r>
            <a:r>
              <a:rPr lang="en-CH" i="1" dirty="0"/>
              <a:t>accelerate learning</a:t>
            </a:r>
            <a:endParaRPr lang="en-CH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F92D29-DFFD-BB47-8764-F85AB8E9912D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594049" y="185323"/>
            <a:ext cx="4906027" cy="392113"/>
          </a:xfrm>
        </p:spPr>
        <p:txBody>
          <a:bodyPr>
            <a:normAutofit fontScale="92500" lnSpcReduction="20000"/>
          </a:bodyPr>
          <a:lstStyle/>
          <a:p>
            <a:r>
              <a:rPr lang="en-CH" dirty="0"/>
              <a:t>Methods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A9B103A-FA76-C4F3-64DF-522E1DC2696E}"/>
              </a:ext>
            </a:extLst>
          </p:cNvPr>
          <p:cNvSpPr/>
          <p:nvPr/>
        </p:nvSpPr>
        <p:spPr>
          <a:xfrm>
            <a:off x="6890801" y="2465893"/>
            <a:ext cx="1285103" cy="611659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b="1" dirty="0">
                <a:solidFill>
                  <a:schemeClr val="tx1"/>
                </a:solidFill>
              </a:rPr>
              <a:t>Agent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67A11DB-F9B8-C55F-71EB-3692D438A637}"/>
              </a:ext>
            </a:extLst>
          </p:cNvPr>
          <p:cNvCxnSpPr>
            <a:cxnSpLocks/>
            <a:endCxn id="35" idx="1"/>
          </p:cNvCxnSpPr>
          <p:nvPr/>
        </p:nvCxnSpPr>
        <p:spPr>
          <a:xfrm flipV="1">
            <a:off x="8175904" y="2823481"/>
            <a:ext cx="1124464" cy="15446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103F001-FDEA-3B4B-21D9-6C1EB3DB5C8D}"/>
              </a:ext>
            </a:extLst>
          </p:cNvPr>
          <p:cNvCxnSpPr>
            <a:cxnSpLocks/>
            <a:stCxn id="35" idx="2"/>
            <a:endCxn id="36" idx="0"/>
          </p:cNvCxnSpPr>
          <p:nvPr/>
        </p:nvCxnSpPr>
        <p:spPr>
          <a:xfrm>
            <a:off x="9445600" y="3008147"/>
            <a:ext cx="0" cy="374115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7A3C37E-EB61-25A6-5E99-9F9C8B727D87}"/>
              </a:ext>
            </a:extLst>
          </p:cNvPr>
          <p:cNvCxnSpPr>
            <a:cxnSpLocks/>
          </p:cNvCxnSpPr>
          <p:nvPr/>
        </p:nvCxnSpPr>
        <p:spPr>
          <a:xfrm flipH="1" flipV="1">
            <a:off x="8240738" y="3077552"/>
            <a:ext cx="1059630" cy="359161"/>
          </a:xfrm>
          <a:prstGeom prst="straightConnector1">
            <a:avLst/>
          </a:prstGeom>
          <a:ln w="31750"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4DF153B-CC97-5700-7F92-BFEE9EF01B52}"/>
              </a:ext>
            </a:extLst>
          </p:cNvPr>
          <p:cNvCxnSpPr>
            <a:cxnSpLocks/>
          </p:cNvCxnSpPr>
          <p:nvPr/>
        </p:nvCxnSpPr>
        <p:spPr>
          <a:xfrm flipH="1">
            <a:off x="8265501" y="2675200"/>
            <a:ext cx="1044789" cy="0"/>
          </a:xfrm>
          <a:prstGeom prst="straightConnector1">
            <a:avLst/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875D3785-AEEC-840B-41F2-5CEF5EE7B4A2}"/>
              </a:ext>
            </a:extLst>
          </p:cNvPr>
          <p:cNvSpPr txBox="1"/>
          <p:nvPr/>
        </p:nvSpPr>
        <p:spPr>
          <a:xfrm>
            <a:off x="9300368" y="2638815"/>
            <a:ext cx="2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b="1" dirty="0">
                <a:solidFill>
                  <a:schemeClr val="accent2"/>
                </a:solidFill>
              </a:rPr>
              <a:t>x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8723E2-18A4-4F20-3E2F-9DDAFC5CE201}"/>
              </a:ext>
            </a:extLst>
          </p:cNvPr>
          <p:cNvSpPr/>
          <p:nvPr/>
        </p:nvSpPr>
        <p:spPr>
          <a:xfrm>
            <a:off x="8738136" y="3563445"/>
            <a:ext cx="2625890" cy="163989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i="1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8559C64-C465-9272-5DAB-69E774B1925D}"/>
              </a:ext>
            </a:extLst>
          </p:cNvPr>
          <p:cNvSpPr txBox="1"/>
          <p:nvPr/>
        </p:nvSpPr>
        <p:spPr>
          <a:xfrm>
            <a:off x="9300368" y="3382262"/>
            <a:ext cx="2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b="1" dirty="0"/>
              <a:t>x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8FD9891-B14E-2967-0855-4A1E48C1A8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48837" y="1293970"/>
            <a:ext cx="10275682" cy="181082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fr-CH" b="1" i="1" dirty="0">
                <a:solidFill>
                  <a:srgbClr val="A40100"/>
                </a:solidFill>
              </a:rPr>
              <a:t>How can </a:t>
            </a:r>
            <a:r>
              <a:rPr lang="fr-CH" b="1" i="1" dirty="0" err="1">
                <a:solidFill>
                  <a:srgbClr val="A40100"/>
                </a:solidFill>
              </a:rPr>
              <a:t>we</a:t>
            </a:r>
            <a:r>
              <a:rPr lang="fr-CH" b="1" i="1" dirty="0">
                <a:solidFill>
                  <a:srgbClr val="A40100"/>
                </a:solidFill>
              </a:rPr>
              <a:t> </a:t>
            </a:r>
            <a:r>
              <a:rPr lang="fr-CH" b="1" i="1" dirty="0" err="1">
                <a:solidFill>
                  <a:srgbClr val="A40100"/>
                </a:solidFill>
              </a:rPr>
              <a:t>constrain</a:t>
            </a:r>
            <a:r>
              <a:rPr lang="fr-CH" b="1" i="1" dirty="0">
                <a:solidFill>
                  <a:srgbClr val="A40100"/>
                </a:solidFill>
              </a:rPr>
              <a:t> the actions of agents to explore </a:t>
            </a:r>
            <a:r>
              <a:rPr lang="fr-CH" b="1" i="1" dirty="0" err="1">
                <a:solidFill>
                  <a:srgbClr val="A40100"/>
                </a:solidFill>
              </a:rPr>
              <a:t>interesting</a:t>
            </a:r>
            <a:r>
              <a:rPr lang="fr-CH" b="1" i="1" dirty="0">
                <a:solidFill>
                  <a:srgbClr val="A40100"/>
                </a:solidFill>
              </a:rPr>
              <a:t> states?</a:t>
            </a:r>
            <a:endParaRPr lang="fr-CH" b="1" dirty="0"/>
          </a:p>
          <a:p>
            <a:pPr marL="0" indent="0">
              <a:buNone/>
            </a:pPr>
            <a:endParaRPr lang="en-CH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6DB8CD70-2715-AD03-9A71-8BFF7E21EAE6}"/>
              </a:ext>
            </a:extLst>
          </p:cNvPr>
          <p:cNvSpPr txBox="1">
            <a:spLocks/>
          </p:cNvSpPr>
          <p:nvPr/>
        </p:nvSpPr>
        <p:spPr>
          <a:xfrm>
            <a:off x="548837" y="2564035"/>
            <a:ext cx="5132172" cy="2655927"/>
          </a:xfrm>
          <a:prstGeom prst="rect">
            <a:avLst/>
          </a:prstGeom>
          <a:ln w="31750">
            <a:solidFill>
              <a:schemeClr val="accent2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H" dirty="0"/>
              <a:t>Design </a:t>
            </a:r>
            <a:r>
              <a:rPr lang="en-CH" b="1" dirty="0"/>
              <a:t>handcrafted simple rules </a:t>
            </a:r>
            <a:r>
              <a:rPr lang="en-CH" dirty="0"/>
              <a:t>from expert knowledge to ensure meaningful actions</a:t>
            </a:r>
          </a:p>
          <a:p>
            <a:r>
              <a:rPr lang="en-CH" b="1" dirty="0"/>
              <a:t>Saturate</a:t>
            </a:r>
            <a:r>
              <a:rPr lang="en-CH" dirty="0"/>
              <a:t> the agents’ actions according to these rules</a:t>
            </a:r>
            <a:endParaRPr lang="en-CH" b="1" dirty="0"/>
          </a:p>
          <a:p>
            <a:r>
              <a:rPr lang="en-CH" b="1" dirty="0"/>
              <a:t>Modify the gradient update</a:t>
            </a:r>
            <a:r>
              <a:rPr lang="en-CH" dirty="0"/>
              <a:t> of the policy to let it learn from the corrections and steer it towards expected behaviors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840C05B5-4099-0719-7836-8FD4EAFA6CD4}"/>
              </a:ext>
            </a:extLst>
          </p:cNvPr>
          <p:cNvSpPr txBox="1">
            <a:spLocks/>
          </p:cNvSpPr>
          <p:nvPr/>
        </p:nvSpPr>
        <p:spPr>
          <a:xfrm>
            <a:off x="721223" y="476534"/>
            <a:ext cx="8361815" cy="6533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CH" dirty="0"/>
              <a:t>Proposed approach</a:t>
            </a:r>
          </a:p>
        </p:txBody>
      </p:sp>
    </p:spTree>
    <p:extLst>
      <p:ext uri="{BB962C8B-B14F-4D97-AF65-F5344CB8AC3E}">
        <p14:creationId xmlns:p14="http://schemas.microsoft.com/office/powerpoint/2010/main" val="4098059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6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A2463-A61A-2440-A669-40F471103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Proposed approach to </a:t>
            </a:r>
            <a:r>
              <a:rPr lang="en-CH" i="1" dirty="0"/>
              <a:t>accelerate learning</a:t>
            </a:r>
            <a:endParaRPr lang="en-CH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F92D29-DFFD-BB47-8764-F85AB8E9912D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594049" y="185323"/>
            <a:ext cx="4906027" cy="392113"/>
          </a:xfrm>
        </p:spPr>
        <p:txBody>
          <a:bodyPr>
            <a:normAutofit fontScale="92500" lnSpcReduction="20000"/>
          </a:bodyPr>
          <a:lstStyle/>
          <a:p>
            <a:r>
              <a:rPr lang="en-CH" dirty="0"/>
              <a:t>Methods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8FD9891-B14E-2967-0855-4A1E48C1A8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48837" y="1293970"/>
            <a:ext cx="10275682" cy="181082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fr-CH" b="1" i="1" dirty="0">
                <a:solidFill>
                  <a:srgbClr val="A40100"/>
                </a:solidFill>
              </a:rPr>
              <a:t>How can </a:t>
            </a:r>
            <a:r>
              <a:rPr lang="fr-CH" b="1" i="1" dirty="0" err="1">
                <a:solidFill>
                  <a:srgbClr val="A40100"/>
                </a:solidFill>
              </a:rPr>
              <a:t>we</a:t>
            </a:r>
            <a:r>
              <a:rPr lang="fr-CH" b="1" i="1" dirty="0">
                <a:solidFill>
                  <a:srgbClr val="A40100"/>
                </a:solidFill>
              </a:rPr>
              <a:t> </a:t>
            </a:r>
            <a:r>
              <a:rPr lang="fr-CH" b="1" i="1" dirty="0" err="1">
                <a:solidFill>
                  <a:srgbClr val="A40100"/>
                </a:solidFill>
              </a:rPr>
              <a:t>constrain</a:t>
            </a:r>
            <a:r>
              <a:rPr lang="fr-CH" b="1" i="1" dirty="0">
                <a:solidFill>
                  <a:srgbClr val="A40100"/>
                </a:solidFill>
              </a:rPr>
              <a:t> the actions of agents to explore </a:t>
            </a:r>
            <a:r>
              <a:rPr lang="fr-CH" b="1" i="1" dirty="0" err="1">
                <a:solidFill>
                  <a:srgbClr val="A40100"/>
                </a:solidFill>
              </a:rPr>
              <a:t>interesting</a:t>
            </a:r>
            <a:r>
              <a:rPr lang="fr-CH" b="1" i="1" dirty="0">
                <a:solidFill>
                  <a:srgbClr val="A40100"/>
                </a:solidFill>
              </a:rPr>
              <a:t> states?</a:t>
            </a:r>
            <a:endParaRPr lang="fr-CH" b="1" dirty="0"/>
          </a:p>
          <a:p>
            <a:r>
              <a:rPr lang="fr-CH" b="1" dirty="0"/>
              <a:t>Correct the agents </a:t>
            </a:r>
            <a:r>
              <a:rPr lang="fr-CH" b="1" dirty="0" err="1"/>
              <a:t>using</a:t>
            </a:r>
            <a:r>
              <a:rPr lang="fr-CH" b="1" dirty="0"/>
              <a:t> </a:t>
            </a:r>
            <a:r>
              <a:rPr lang="fr-CH" b="1" dirty="0" err="1"/>
              <a:t>safe</a:t>
            </a:r>
            <a:r>
              <a:rPr lang="fr-CH" b="1" dirty="0"/>
              <a:t> action sets</a:t>
            </a:r>
            <a:endParaRPr lang="fr-CH" dirty="0"/>
          </a:p>
          <a:p>
            <a:endParaRPr lang="en-CH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6DB8CD70-2715-AD03-9A71-8BFF7E21EAE6}"/>
              </a:ext>
            </a:extLst>
          </p:cNvPr>
          <p:cNvSpPr txBox="1">
            <a:spLocks/>
          </p:cNvSpPr>
          <p:nvPr/>
        </p:nvSpPr>
        <p:spPr>
          <a:xfrm>
            <a:off x="548837" y="2564474"/>
            <a:ext cx="5132172" cy="2655927"/>
          </a:xfrm>
          <a:prstGeom prst="rect">
            <a:avLst/>
          </a:prstGeom>
          <a:ln w="31750">
            <a:solidFill>
              <a:schemeClr val="accent2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H" dirty="0"/>
              <a:t>Design </a:t>
            </a:r>
            <a:r>
              <a:rPr lang="en-CH" b="1" dirty="0"/>
              <a:t>handcrafted simple rules </a:t>
            </a:r>
            <a:r>
              <a:rPr lang="en-CH" dirty="0"/>
              <a:t>from expert knowledge to ensure meaningful actions</a:t>
            </a:r>
          </a:p>
          <a:p>
            <a:r>
              <a:rPr lang="en-CH" b="1" dirty="0"/>
              <a:t>Saturate</a:t>
            </a:r>
            <a:r>
              <a:rPr lang="en-CH" dirty="0"/>
              <a:t> the agents’ actions according to these rules</a:t>
            </a:r>
            <a:endParaRPr lang="en-CH" b="1" dirty="0"/>
          </a:p>
          <a:p>
            <a:r>
              <a:rPr lang="en-CH" b="1" dirty="0"/>
              <a:t>Modify the gradient update</a:t>
            </a:r>
            <a:r>
              <a:rPr lang="en-CH" dirty="0"/>
              <a:t> of the policy to let it learn from the corrections and steer it towards expected behaviors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DB566B-EA43-9BAB-DCA3-7566FD55B3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5039" y="3033772"/>
            <a:ext cx="2336800" cy="2667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C8C921F-8E20-F5BC-3B23-AACA7A2C77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5039" y="3594858"/>
            <a:ext cx="6096000" cy="2921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B23E65F-1AA1-0A0C-D040-1A13BDC61C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5039" y="4123395"/>
            <a:ext cx="5880100" cy="8255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B5023DC-E377-2CB7-E7D7-E8DD0A2128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35039" y="4186895"/>
            <a:ext cx="3543300" cy="698500"/>
          </a:xfrm>
          <a:prstGeom prst="rect">
            <a:avLst/>
          </a:prstGeom>
        </p:spPr>
      </p:pic>
      <p:sp>
        <p:nvSpPr>
          <p:cNvPr id="23" name="Pentagon 22">
            <a:extLst>
              <a:ext uri="{FF2B5EF4-FFF2-40B4-BE49-F238E27FC236}">
                <a16:creationId xmlns:a16="http://schemas.microsoft.com/office/drawing/2014/main" id="{19C4F61D-3517-2523-5021-A4A825D91A10}"/>
              </a:ext>
            </a:extLst>
          </p:cNvPr>
          <p:cNvSpPr/>
          <p:nvPr/>
        </p:nvSpPr>
        <p:spPr>
          <a:xfrm>
            <a:off x="4456545" y="5564030"/>
            <a:ext cx="7564580" cy="531528"/>
          </a:xfrm>
          <a:prstGeom prst="homePlat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sz="2000" b="1" i="1" dirty="0">
                <a:solidFill>
                  <a:schemeClr val="tx1"/>
                </a:solidFill>
              </a:rPr>
              <a:t>Each step is easy to implement and computationally inexpensive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85F5ADD-1984-3409-06AB-1C90638F4F16}"/>
              </a:ext>
            </a:extLst>
          </p:cNvPr>
          <p:cNvSpPr txBox="1"/>
          <p:nvPr/>
        </p:nvSpPr>
        <p:spPr>
          <a:xfrm>
            <a:off x="4639412" y="1638038"/>
            <a:ext cx="55692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b="1" dirty="0">
                <a:solidFill>
                  <a:srgbClr val="A40100"/>
                </a:solidFill>
                <a:sym typeface="Wingdings" pitchFamily="2" charset="2"/>
              </a:rPr>
              <a:t>- but no need to always satisfy these artifical constraints!</a:t>
            </a:r>
            <a:endParaRPr lang="en-CH" b="1" dirty="0">
              <a:solidFill>
                <a:srgbClr val="A40100"/>
              </a:solidFill>
            </a:endParaRPr>
          </a:p>
          <a:p>
            <a:endParaRPr lang="en-CH" dirty="0">
              <a:solidFill>
                <a:srgbClr val="A401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7898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hart&#10;&#10;Description automatically generated">
            <a:extLst>
              <a:ext uri="{FF2B5EF4-FFF2-40B4-BE49-F238E27FC236}">
                <a16:creationId xmlns:a16="http://schemas.microsoft.com/office/drawing/2014/main" id="{8C9016E4-D469-3B93-1995-7D79289B54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9134" y="1230777"/>
            <a:ext cx="5751675" cy="39018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78A2463-A61A-2440-A669-40F471103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What does the saturation do?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F92D29-DFFD-BB47-8764-F85AB8E9912D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594049" y="185323"/>
            <a:ext cx="4906027" cy="392113"/>
          </a:xfrm>
        </p:spPr>
        <p:txBody>
          <a:bodyPr>
            <a:normAutofit fontScale="92500" lnSpcReduction="20000"/>
          </a:bodyPr>
          <a:lstStyle/>
          <a:p>
            <a:r>
              <a:rPr lang="en-CH" dirty="0"/>
              <a:t>Introduction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8B61E5F-77B1-7748-8A45-08CB2ED75708}"/>
              </a:ext>
            </a:extLst>
          </p:cNvPr>
          <p:cNvSpPr txBox="1">
            <a:spLocks/>
          </p:cNvSpPr>
          <p:nvPr/>
        </p:nvSpPr>
        <p:spPr>
          <a:xfrm>
            <a:off x="548837" y="1293970"/>
            <a:ext cx="6020405" cy="37774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CH" i="1" dirty="0"/>
              <a:t>To get there…</a:t>
            </a:r>
          </a:p>
          <a:p>
            <a:pPr marL="0" indent="0">
              <a:buNone/>
            </a:pPr>
            <a:r>
              <a:rPr lang="en-CH" i="1" dirty="0"/>
              <a:t>… we need this!</a:t>
            </a:r>
          </a:p>
          <a:p>
            <a:pPr marL="0" indent="0">
              <a:buNone/>
            </a:pPr>
            <a:endParaRPr lang="en-CH" dirty="0"/>
          </a:p>
          <a:p>
            <a:pPr marL="0" indent="0">
              <a:buNone/>
            </a:pPr>
            <a:endParaRPr lang="en-CH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23E1497-6D87-11B9-0708-E180E102E2E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2" r="49781" b="8689"/>
          <a:stretch/>
        </p:blipFill>
        <p:spPr>
          <a:xfrm>
            <a:off x="2749223" y="1245737"/>
            <a:ext cx="5751675" cy="390186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91864E5-3EA9-0846-D8C0-CE9E89350C9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944" t="89973"/>
          <a:stretch/>
        </p:blipFill>
        <p:spPr>
          <a:xfrm>
            <a:off x="6237758" y="5169326"/>
            <a:ext cx="4718789" cy="442936"/>
          </a:xfrm>
          <a:prstGeom prst="rect">
            <a:avLst/>
          </a:prstGeom>
        </p:spPr>
      </p:pic>
      <p:sp>
        <p:nvSpPr>
          <p:cNvPr id="13" name="Pentagon 12">
            <a:extLst>
              <a:ext uri="{FF2B5EF4-FFF2-40B4-BE49-F238E27FC236}">
                <a16:creationId xmlns:a16="http://schemas.microsoft.com/office/drawing/2014/main" id="{C0C0A4AC-9385-7220-AB5D-CA98268C9D5C}"/>
              </a:ext>
            </a:extLst>
          </p:cNvPr>
          <p:cNvSpPr/>
          <p:nvPr/>
        </p:nvSpPr>
        <p:spPr>
          <a:xfrm>
            <a:off x="4456545" y="5776062"/>
            <a:ext cx="7564580" cy="531528"/>
          </a:xfrm>
          <a:prstGeom prst="homePlat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sz="2000" b="1" i="1" dirty="0">
                <a:solidFill>
                  <a:schemeClr val="tx1"/>
                </a:solidFill>
              </a:rPr>
              <a:t>Meaningful exploration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AB679BC-48EF-6A43-A6C0-DC596742451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149" r="49781" b="-462"/>
          <a:stretch/>
        </p:blipFill>
        <p:spPr>
          <a:xfrm>
            <a:off x="410585" y="5169326"/>
            <a:ext cx="5751675" cy="442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328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3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B50EF4-AF34-545A-AD31-DDE731BB9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Does it impact performance?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4EE4A3-6658-AD62-1F0A-795F658B7301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594049" y="185323"/>
            <a:ext cx="4906027" cy="392113"/>
          </a:xfrm>
        </p:spPr>
        <p:txBody>
          <a:bodyPr>
            <a:normAutofit fontScale="92500" lnSpcReduction="20000"/>
          </a:bodyPr>
          <a:lstStyle/>
          <a:p>
            <a:r>
              <a:rPr lang="en-CH" dirty="0"/>
              <a:t>Results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CCEC150-CF61-AA95-38FC-D20A31A195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994" y="1820141"/>
            <a:ext cx="9854011" cy="3695254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7D3AC6D-BF97-E5BD-F815-832013ECAB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48836" y="1293971"/>
            <a:ext cx="11057009" cy="4923950"/>
          </a:xfrm>
        </p:spPr>
        <p:txBody>
          <a:bodyPr>
            <a:normAutofit/>
          </a:bodyPr>
          <a:lstStyle/>
          <a:p>
            <a:r>
              <a:rPr lang="en-CH" dirty="0"/>
              <a:t>The</a:t>
            </a:r>
            <a:r>
              <a:rPr lang="en-CH" b="1" dirty="0"/>
              <a:t> learnt behaviors are similar!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A9D2865-2C4B-6DE6-A88B-C2FD60D165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8313" y="1741176"/>
            <a:ext cx="8990762" cy="3853183"/>
          </a:xfrm>
          <a:prstGeom prst="rect">
            <a:avLst/>
          </a:prstGeom>
        </p:spPr>
      </p:pic>
      <p:sp>
        <p:nvSpPr>
          <p:cNvPr id="20" name="Pentagon 19">
            <a:extLst>
              <a:ext uri="{FF2B5EF4-FFF2-40B4-BE49-F238E27FC236}">
                <a16:creationId xmlns:a16="http://schemas.microsoft.com/office/drawing/2014/main" id="{97C91058-F750-6645-F6AA-A2473FAEA669}"/>
              </a:ext>
            </a:extLst>
          </p:cNvPr>
          <p:cNvSpPr/>
          <p:nvPr/>
        </p:nvSpPr>
        <p:spPr>
          <a:xfrm>
            <a:off x="4456545" y="5776062"/>
            <a:ext cx="7564580" cy="531528"/>
          </a:xfrm>
          <a:prstGeom prst="homePlat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sz="2000" b="1" i="1" dirty="0">
                <a:solidFill>
                  <a:schemeClr val="tx1"/>
                </a:solidFill>
              </a:rPr>
              <a:t>Good final performance</a:t>
            </a:r>
          </a:p>
        </p:txBody>
      </p:sp>
    </p:spTree>
    <p:extLst>
      <p:ext uri="{BB962C8B-B14F-4D97-AF65-F5344CB8AC3E}">
        <p14:creationId xmlns:p14="http://schemas.microsoft.com/office/powerpoint/2010/main" val="150317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B50EF4-AF34-545A-AD31-DDE731BB9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Does it accelerate learning?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4EE4A3-6658-AD62-1F0A-795F658B7301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594049" y="185323"/>
            <a:ext cx="4906027" cy="392113"/>
          </a:xfrm>
        </p:spPr>
        <p:txBody>
          <a:bodyPr>
            <a:normAutofit fontScale="92500" lnSpcReduction="20000"/>
          </a:bodyPr>
          <a:lstStyle/>
          <a:p>
            <a:r>
              <a:rPr lang="en-CH" dirty="0"/>
              <a:t>Results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7ACD296-1453-DBA3-AD5F-4C422CB5CE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188" y="1219855"/>
            <a:ext cx="9474803" cy="455620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5B506EE-8CFC-6A83-CA71-A8269F5F44EA}"/>
              </a:ext>
            </a:extLst>
          </p:cNvPr>
          <p:cNvSpPr/>
          <p:nvPr/>
        </p:nvSpPr>
        <p:spPr>
          <a:xfrm>
            <a:off x="3882887" y="1136042"/>
            <a:ext cx="6838122" cy="4747923"/>
          </a:xfrm>
          <a:prstGeom prst="rect">
            <a:avLst/>
          </a:prstGeom>
          <a:solidFill>
            <a:schemeClr val="bg1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B18F89A-35C7-FD17-A520-8CB4069F34F1}"/>
              </a:ext>
            </a:extLst>
          </p:cNvPr>
          <p:cNvCxnSpPr>
            <a:cxnSpLocks/>
          </p:cNvCxnSpPr>
          <p:nvPr/>
        </p:nvCxnSpPr>
        <p:spPr>
          <a:xfrm>
            <a:off x="8242852" y="3213924"/>
            <a:ext cx="3273287" cy="1"/>
          </a:xfrm>
          <a:prstGeom prst="straightConnector1">
            <a:avLst/>
          </a:prstGeom>
          <a:ln w="63500">
            <a:solidFill>
              <a:srgbClr val="A401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B7DF052-7005-6557-B18F-2D9961A34347}"/>
              </a:ext>
            </a:extLst>
          </p:cNvPr>
          <p:cNvSpPr txBox="1"/>
          <p:nvPr/>
        </p:nvSpPr>
        <p:spPr>
          <a:xfrm>
            <a:off x="8892461" y="2890758"/>
            <a:ext cx="1928926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GB" b="1" dirty="0"/>
              <a:t>S</a:t>
            </a:r>
            <a:r>
              <a:rPr lang="en-CH" b="1" dirty="0"/>
              <a:t>maller </a:t>
            </a:r>
            <a:r>
              <a:rPr lang="en-CH" b="1" i="1" dirty="0"/>
              <a:t>n</a:t>
            </a:r>
            <a:endParaRPr lang="en-CH" b="1" dirty="0"/>
          </a:p>
          <a:p>
            <a:pPr algn="ctr"/>
            <a:r>
              <a:rPr lang="en-CH" b="1" dirty="0"/>
              <a:t>tighter constraints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3C55369-CC4F-14E4-646E-8A20C3E6424D}"/>
              </a:ext>
            </a:extLst>
          </p:cNvPr>
          <p:cNvSpPr txBox="1"/>
          <p:nvPr/>
        </p:nvSpPr>
        <p:spPr>
          <a:xfrm>
            <a:off x="4033328" y="3962878"/>
            <a:ext cx="425815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CH" b="1" dirty="0">
                <a:solidFill>
                  <a:srgbClr val="0A36FF"/>
                </a:solidFill>
              </a:rPr>
              <a:t>Impact of </a:t>
            </a:r>
            <a:r>
              <a:rPr lang="en-CH" b="1" i="1" dirty="0">
                <a:solidFill>
                  <a:srgbClr val="0A36FF"/>
                </a:solidFill>
              </a:rPr>
              <a:t>m </a:t>
            </a:r>
            <a:r>
              <a:rPr lang="en-CH" b="1" dirty="0">
                <a:solidFill>
                  <a:srgbClr val="0A36FF"/>
                </a:solidFill>
              </a:rPr>
              <a:t>on E</a:t>
            </a:r>
            <a:r>
              <a:rPr lang="en-GB" b="1" dirty="0">
                <a:solidFill>
                  <a:srgbClr val="0A36FF"/>
                </a:solidFill>
              </a:rPr>
              <a:t>A</a:t>
            </a:r>
            <a:r>
              <a:rPr lang="en-CH" b="1" dirty="0">
                <a:solidFill>
                  <a:srgbClr val="0A36FF"/>
                </a:solidFill>
              </a:rPr>
              <a:t>s (ours)</a:t>
            </a:r>
            <a:r>
              <a:rPr lang="en-CH" b="1" i="1" dirty="0">
                <a:solidFill>
                  <a:srgbClr val="0A36FF"/>
                </a:solidFill>
              </a:rPr>
              <a:t> </a:t>
            </a:r>
            <a:r>
              <a:rPr lang="en-CH" b="1" dirty="0">
                <a:solidFill>
                  <a:srgbClr val="0A36FF"/>
                </a:solidFill>
              </a:rPr>
              <a:t>– </a:t>
            </a:r>
            <a:r>
              <a:rPr lang="en-CH" b="1" i="1" dirty="0">
                <a:solidFill>
                  <a:srgbClr val="0A36FF"/>
                </a:solidFill>
              </a:rPr>
              <a:t>more freedom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2249535-9437-446C-F855-8D7DFF26EF7A}"/>
              </a:ext>
            </a:extLst>
          </p:cNvPr>
          <p:cNvSpPr txBox="1"/>
          <p:nvPr/>
        </p:nvSpPr>
        <p:spPr>
          <a:xfrm>
            <a:off x="4033328" y="1789427"/>
            <a:ext cx="215546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CH" b="1" dirty="0" err="1">
                <a:solidFill>
                  <a:srgbClr val="FF0000"/>
                </a:solidFill>
              </a:rPr>
              <a:t>Reward</a:t>
            </a:r>
            <a:r>
              <a:rPr lang="fr-CH" b="1" dirty="0">
                <a:solidFill>
                  <a:srgbClr val="FF0000"/>
                </a:solidFill>
              </a:rPr>
              <a:t> </a:t>
            </a:r>
            <a:r>
              <a:rPr lang="fr-CH" b="1" dirty="0" err="1">
                <a:solidFill>
                  <a:srgbClr val="FF0000"/>
                </a:solidFill>
              </a:rPr>
              <a:t>Shaping</a:t>
            </a:r>
            <a:r>
              <a:rPr lang="fr-CH" b="1" dirty="0">
                <a:solidFill>
                  <a:srgbClr val="FF0000"/>
                </a:solidFill>
              </a:rPr>
              <a:t> (RS)</a:t>
            </a:r>
            <a:endParaRPr lang="en-CH" b="1" dirty="0">
              <a:solidFill>
                <a:srgbClr val="FF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022F1C2-1114-9367-D682-02B7E328549A}"/>
              </a:ext>
            </a:extLst>
          </p:cNvPr>
          <p:cNvSpPr txBox="1"/>
          <p:nvPr/>
        </p:nvSpPr>
        <p:spPr>
          <a:xfrm>
            <a:off x="4033327" y="2658435"/>
            <a:ext cx="2822247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CH" b="1" dirty="0">
                <a:solidFill>
                  <a:srgbClr val="00B050"/>
                </a:solidFill>
              </a:rPr>
              <a:t>Efficient Agents (</a:t>
            </a:r>
            <a:r>
              <a:rPr lang="fr-CH" b="1" dirty="0" err="1">
                <a:solidFill>
                  <a:srgbClr val="00B050"/>
                </a:solidFill>
              </a:rPr>
              <a:t>EAs</a:t>
            </a:r>
            <a:r>
              <a:rPr lang="fr-CH" b="1" dirty="0">
                <a:solidFill>
                  <a:srgbClr val="00B050"/>
                </a:solidFill>
              </a:rPr>
              <a:t>) (ours)</a:t>
            </a:r>
          </a:p>
          <a:p>
            <a:r>
              <a:rPr lang="fr-CH" b="1" dirty="0" err="1"/>
              <a:t>Classical</a:t>
            </a:r>
            <a:r>
              <a:rPr lang="fr-CH" b="1" dirty="0"/>
              <a:t> Agents</a:t>
            </a:r>
            <a:endParaRPr lang="en-CH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F50F9C5-7273-3744-FECA-F646679CE6A2}"/>
              </a:ext>
            </a:extLst>
          </p:cNvPr>
          <p:cNvSpPr txBox="1"/>
          <p:nvPr/>
        </p:nvSpPr>
        <p:spPr>
          <a:xfrm>
            <a:off x="4033327" y="5108249"/>
            <a:ext cx="6144343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r-CH" b="1" dirty="0"/>
              <a:t>Main </a:t>
            </a:r>
            <a:r>
              <a:rPr lang="fr-CH" b="1" dirty="0" err="1"/>
              <a:t>metric</a:t>
            </a:r>
            <a:r>
              <a:rPr lang="fr-CH" b="1" dirty="0"/>
              <a:t>: </a:t>
            </a:r>
            <a:r>
              <a:rPr lang="fr-CH" dirty="0" err="1"/>
              <a:t>number</a:t>
            </a:r>
            <a:r>
              <a:rPr lang="fr-CH" dirty="0"/>
              <a:t> of </a:t>
            </a:r>
            <a:r>
              <a:rPr lang="fr-CH" i="1" dirty="0" err="1"/>
              <a:t>days</a:t>
            </a:r>
            <a:r>
              <a:rPr lang="fr-CH" i="1" dirty="0"/>
              <a:t> of data </a:t>
            </a:r>
            <a:r>
              <a:rPr lang="fr-CH" dirty="0" err="1"/>
              <a:t>required</a:t>
            </a:r>
            <a:r>
              <a:rPr lang="fr-CH" dirty="0"/>
              <a:t> to </a:t>
            </a:r>
            <a:r>
              <a:rPr lang="fr-CH" dirty="0" err="1"/>
              <a:t>converged</a:t>
            </a:r>
            <a:r>
              <a:rPr lang="fr-CH" dirty="0"/>
              <a:t> to the performance of </a:t>
            </a:r>
            <a:r>
              <a:rPr lang="fr-CH" dirty="0" err="1"/>
              <a:t>industrial</a:t>
            </a:r>
            <a:r>
              <a:rPr lang="fr-CH" dirty="0"/>
              <a:t> </a:t>
            </a:r>
            <a:r>
              <a:rPr lang="fr-CH" dirty="0" err="1"/>
              <a:t>baselines</a:t>
            </a:r>
            <a:endParaRPr lang="en-CH" i="1" dirty="0"/>
          </a:p>
        </p:txBody>
      </p:sp>
    </p:spTree>
    <p:extLst>
      <p:ext uri="{BB962C8B-B14F-4D97-AF65-F5344CB8AC3E}">
        <p14:creationId xmlns:p14="http://schemas.microsoft.com/office/powerpoint/2010/main" val="3966919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4" grpId="0" animBg="1"/>
      <p:bldP spid="15" grpId="0" animBg="1"/>
      <p:bldP spid="17" grpId="0" animBg="1"/>
      <p:bldP spid="19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B50EF4-AF34-545A-AD31-DDE731BB9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Does it accelerate learning?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4EE4A3-6658-AD62-1F0A-795F658B7301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594049" y="185323"/>
            <a:ext cx="4906027" cy="392113"/>
          </a:xfrm>
        </p:spPr>
        <p:txBody>
          <a:bodyPr>
            <a:normAutofit fontScale="92500" lnSpcReduction="20000"/>
          </a:bodyPr>
          <a:lstStyle/>
          <a:p>
            <a:r>
              <a:rPr lang="en-CH" dirty="0"/>
              <a:t>Results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7ACD296-1453-DBA3-AD5F-4C422CB5CE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188" y="1219855"/>
            <a:ext cx="9474803" cy="455620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00B939F-2492-0B88-21AB-5F0DC256EEE1}"/>
              </a:ext>
            </a:extLst>
          </p:cNvPr>
          <p:cNvSpPr/>
          <p:nvPr/>
        </p:nvSpPr>
        <p:spPr>
          <a:xfrm>
            <a:off x="6188765" y="1136042"/>
            <a:ext cx="2239617" cy="4747923"/>
          </a:xfrm>
          <a:prstGeom prst="rect">
            <a:avLst/>
          </a:prstGeom>
          <a:solidFill>
            <a:schemeClr val="bg1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B217879-B09D-E1FA-C54A-99D108B02AFD}"/>
              </a:ext>
            </a:extLst>
          </p:cNvPr>
          <p:cNvSpPr/>
          <p:nvPr/>
        </p:nvSpPr>
        <p:spPr>
          <a:xfrm>
            <a:off x="8428382" y="1028139"/>
            <a:ext cx="2723321" cy="4747923"/>
          </a:xfrm>
          <a:prstGeom prst="rect">
            <a:avLst/>
          </a:prstGeom>
          <a:solidFill>
            <a:schemeClr val="bg1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004845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B50EF4-AF34-545A-AD31-DDE731BB9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Does it accelerate learning?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4EE4A3-6658-AD62-1F0A-795F658B7301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594049" y="185323"/>
            <a:ext cx="4906027" cy="392113"/>
          </a:xfrm>
        </p:spPr>
        <p:txBody>
          <a:bodyPr>
            <a:normAutofit fontScale="92500" lnSpcReduction="20000"/>
          </a:bodyPr>
          <a:lstStyle/>
          <a:p>
            <a:r>
              <a:rPr lang="en-CH" dirty="0"/>
              <a:t>Results</a:t>
            </a:r>
          </a:p>
        </p:txBody>
      </p:sp>
      <p:sp>
        <p:nvSpPr>
          <p:cNvPr id="20" name="Pentagon 19">
            <a:extLst>
              <a:ext uri="{FF2B5EF4-FFF2-40B4-BE49-F238E27FC236}">
                <a16:creationId xmlns:a16="http://schemas.microsoft.com/office/drawing/2014/main" id="{97C91058-F750-6645-F6AA-A2473FAEA669}"/>
              </a:ext>
            </a:extLst>
          </p:cNvPr>
          <p:cNvSpPr/>
          <p:nvPr/>
        </p:nvSpPr>
        <p:spPr>
          <a:xfrm>
            <a:off x="4456545" y="5841379"/>
            <a:ext cx="7564580" cy="531528"/>
          </a:xfrm>
          <a:prstGeom prst="homePlat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sz="2000" b="1" i="1" dirty="0">
                <a:solidFill>
                  <a:schemeClr val="tx1"/>
                </a:solidFill>
              </a:rPr>
              <a:t>Objective attained! Up to 6-7x faster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7ACD296-1453-DBA3-AD5F-4C422CB5CE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188" y="1219855"/>
            <a:ext cx="9474803" cy="4556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244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777D5E-6765-212F-101E-FE78FC5FA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PiNNs</a:t>
            </a:r>
            <a:r>
              <a:rPr lang="en-US" dirty="0"/>
              <a:t> for 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A35A2C-F8D7-DDED-E56E-0EC9F2E6D16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Given a dataset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18A60F0-05A8-61FC-4CB4-E7840C13AA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4746" y="1317184"/>
            <a:ext cx="1485900" cy="2667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3947DE5-468A-5A5B-C8EB-6929139689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2262" y="4649232"/>
            <a:ext cx="1422400" cy="673100"/>
          </a:xfrm>
          <a:prstGeom prst="rect">
            <a:avLst/>
          </a:prstGeom>
        </p:spPr>
      </p:pic>
      <p:grpSp>
        <p:nvGrpSpPr>
          <p:cNvPr id="71" name="Group 70">
            <a:extLst>
              <a:ext uri="{FF2B5EF4-FFF2-40B4-BE49-F238E27FC236}">
                <a16:creationId xmlns:a16="http://schemas.microsoft.com/office/drawing/2014/main" id="{C3343BDB-687B-9207-75D5-D1D43657F70E}"/>
              </a:ext>
            </a:extLst>
          </p:cNvPr>
          <p:cNvGrpSpPr/>
          <p:nvPr/>
        </p:nvGrpSpPr>
        <p:grpSpPr>
          <a:xfrm>
            <a:off x="10092479" y="255259"/>
            <a:ext cx="1640541" cy="1761565"/>
            <a:chOff x="5614147" y="2649074"/>
            <a:chExt cx="1640541" cy="1761565"/>
          </a:xfrm>
        </p:grpSpPr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7ED9F05C-6D84-05BD-8431-EC0812A23663}"/>
                </a:ext>
              </a:extLst>
            </p:cNvPr>
            <p:cNvSpPr/>
            <p:nvPr/>
          </p:nvSpPr>
          <p:spPr>
            <a:xfrm>
              <a:off x="5614147" y="2649074"/>
              <a:ext cx="1640541" cy="17615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3406D964-A2FF-D1F6-5C1D-11D193457812}"/>
                </a:ext>
              </a:extLst>
            </p:cNvPr>
            <p:cNvGrpSpPr/>
            <p:nvPr/>
          </p:nvGrpSpPr>
          <p:grpSpPr>
            <a:xfrm>
              <a:off x="5720458" y="2727064"/>
              <a:ext cx="1428177" cy="1498004"/>
              <a:chOff x="5719417" y="2453531"/>
              <a:chExt cx="1428177" cy="1498004"/>
            </a:xfrm>
          </p:grpSpPr>
          <p:grpSp>
            <p:nvGrpSpPr>
              <p:cNvPr id="75" name="Group 74">
                <a:extLst>
                  <a:ext uri="{FF2B5EF4-FFF2-40B4-BE49-F238E27FC236}">
                    <a16:creationId xmlns:a16="http://schemas.microsoft.com/office/drawing/2014/main" id="{13D49529-4FF0-97E9-0462-C04E3B4FEA8B}"/>
                  </a:ext>
                </a:extLst>
              </p:cNvPr>
              <p:cNvGrpSpPr/>
              <p:nvPr/>
            </p:nvGrpSpPr>
            <p:grpSpPr>
              <a:xfrm>
                <a:off x="5719417" y="2906464"/>
                <a:ext cx="1428177" cy="1045071"/>
                <a:chOff x="6096000" y="2744938"/>
                <a:chExt cx="1428177" cy="1045071"/>
              </a:xfrm>
            </p:grpSpPr>
            <p:grpSp>
              <p:nvGrpSpPr>
                <p:cNvPr id="78" name="Group 77">
                  <a:extLst>
                    <a:ext uri="{FF2B5EF4-FFF2-40B4-BE49-F238E27FC236}">
                      <a16:creationId xmlns:a16="http://schemas.microsoft.com/office/drawing/2014/main" id="{E2EFBFBF-7B25-DAF5-6FB6-B99F3BE7F2F7}"/>
                    </a:ext>
                  </a:extLst>
                </p:cNvPr>
                <p:cNvGrpSpPr/>
                <p:nvPr/>
              </p:nvGrpSpPr>
              <p:grpSpPr>
                <a:xfrm>
                  <a:off x="6096000" y="2744938"/>
                  <a:ext cx="1428177" cy="1045071"/>
                  <a:chOff x="6096000" y="2744938"/>
                  <a:chExt cx="1428177" cy="1045071"/>
                </a:xfrm>
              </p:grpSpPr>
              <p:grpSp>
                <p:nvGrpSpPr>
                  <p:cNvPr id="111" name="Group 110">
                    <a:extLst>
                      <a:ext uri="{FF2B5EF4-FFF2-40B4-BE49-F238E27FC236}">
                        <a16:creationId xmlns:a16="http://schemas.microsoft.com/office/drawing/2014/main" id="{A7CD7FBE-547E-1878-763B-0DE713CF51FB}"/>
                      </a:ext>
                    </a:extLst>
                  </p:cNvPr>
                  <p:cNvGrpSpPr/>
                  <p:nvPr/>
                </p:nvGrpSpPr>
                <p:grpSpPr>
                  <a:xfrm>
                    <a:off x="6512059" y="2744938"/>
                    <a:ext cx="180000" cy="1045071"/>
                    <a:chOff x="6512059" y="2744938"/>
                    <a:chExt cx="180000" cy="1045071"/>
                  </a:xfrm>
                </p:grpSpPr>
                <p:sp>
                  <p:nvSpPr>
                    <p:cNvPr id="123" name="Oval 122">
                      <a:extLst>
                        <a:ext uri="{FF2B5EF4-FFF2-40B4-BE49-F238E27FC236}">
                          <a16:creationId xmlns:a16="http://schemas.microsoft.com/office/drawing/2014/main" id="{CFF7FD88-17FC-C4A2-C9BA-9CF0AE667AE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12059" y="2744938"/>
                      <a:ext cx="180000" cy="180000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4" name="Oval 123">
                      <a:extLst>
                        <a:ext uri="{FF2B5EF4-FFF2-40B4-BE49-F238E27FC236}">
                          <a16:creationId xmlns:a16="http://schemas.microsoft.com/office/drawing/2014/main" id="{15F0484C-304F-AE09-0103-28FC0447FAA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12059" y="3033295"/>
                      <a:ext cx="180000" cy="180000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5" name="Oval 124">
                      <a:extLst>
                        <a:ext uri="{FF2B5EF4-FFF2-40B4-BE49-F238E27FC236}">
                          <a16:creationId xmlns:a16="http://schemas.microsoft.com/office/drawing/2014/main" id="{A934D6EB-69D4-8FA2-1157-8554E5BD1A6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12059" y="3321652"/>
                      <a:ext cx="180000" cy="180000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6" name="Oval 125">
                      <a:extLst>
                        <a:ext uri="{FF2B5EF4-FFF2-40B4-BE49-F238E27FC236}">
                          <a16:creationId xmlns:a16="http://schemas.microsoft.com/office/drawing/2014/main" id="{49A9D4C4-DF36-261E-708A-3B1182D2903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12059" y="3610009"/>
                      <a:ext cx="180000" cy="180000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12" name="Group 111">
                    <a:extLst>
                      <a:ext uri="{FF2B5EF4-FFF2-40B4-BE49-F238E27FC236}">
                        <a16:creationId xmlns:a16="http://schemas.microsoft.com/office/drawing/2014/main" id="{4E08F909-E345-F417-C72F-254BD714A184}"/>
                      </a:ext>
                    </a:extLst>
                  </p:cNvPr>
                  <p:cNvGrpSpPr/>
                  <p:nvPr/>
                </p:nvGrpSpPr>
                <p:grpSpPr>
                  <a:xfrm>
                    <a:off x="6096000" y="2889116"/>
                    <a:ext cx="180000" cy="756714"/>
                    <a:chOff x="6096000" y="2909455"/>
                    <a:chExt cx="180000" cy="756714"/>
                  </a:xfrm>
                </p:grpSpPr>
                <p:sp>
                  <p:nvSpPr>
                    <p:cNvPr id="120" name="Oval 119">
                      <a:extLst>
                        <a:ext uri="{FF2B5EF4-FFF2-40B4-BE49-F238E27FC236}">
                          <a16:creationId xmlns:a16="http://schemas.microsoft.com/office/drawing/2014/main" id="{8D28BDF7-1673-9F36-D79C-39B06EF2635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96000" y="3486169"/>
                      <a:ext cx="180000" cy="180000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1" name="Oval 120">
                      <a:extLst>
                        <a:ext uri="{FF2B5EF4-FFF2-40B4-BE49-F238E27FC236}">
                          <a16:creationId xmlns:a16="http://schemas.microsoft.com/office/drawing/2014/main" id="{CA5761F0-E9B5-0723-1439-3E8E615EF0C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96000" y="3197812"/>
                      <a:ext cx="180000" cy="180000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2" name="Oval 121">
                      <a:extLst>
                        <a:ext uri="{FF2B5EF4-FFF2-40B4-BE49-F238E27FC236}">
                          <a16:creationId xmlns:a16="http://schemas.microsoft.com/office/drawing/2014/main" id="{BC27B350-43B6-3C7B-FD21-9A867FD8D62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96000" y="2909455"/>
                      <a:ext cx="180000" cy="180000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13" name="Group 112">
                    <a:extLst>
                      <a:ext uri="{FF2B5EF4-FFF2-40B4-BE49-F238E27FC236}">
                        <a16:creationId xmlns:a16="http://schemas.microsoft.com/office/drawing/2014/main" id="{03FE2E5D-1CDF-023D-1458-E5F1962636CD}"/>
                      </a:ext>
                    </a:extLst>
                  </p:cNvPr>
                  <p:cNvGrpSpPr/>
                  <p:nvPr/>
                </p:nvGrpSpPr>
                <p:grpSpPr>
                  <a:xfrm>
                    <a:off x="6928118" y="2889116"/>
                    <a:ext cx="180000" cy="756714"/>
                    <a:chOff x="6512059" y="4763437"/>
                    <a:chExt cx="180000" cy="756714"/>
                  </a:xfrm>
                </p:grpSpPr>
                <p:sp>
                  <p:nvSpPr>
                    <p:cNvPr id="117" name="Oval 116">
                      <a:extLst>
                        <a:ext uri="{FF2B5EF4-FFF2-40B4-BE49-F238E27FC236}">
                          <a16:creationId xmlns:a16="http://schemas.microsoft.com/office/drawing/2014/main" id="{E16E112A-51EB-C200-FEDB-3C6C420A544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12059" y="5340151"/>
                      <a:ext cx="180000" cy="180000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8" name="Oval 117">
                      <a:extLst>
                        <a:ext uri="{FF2B5EF4-FFF2-40B4-BE49-F238E27FC236}">
                          <a16:creationId xmlns:a16="http://schemas.microsoft.com/office/drawing/2014/main" id="{344864B7-95DE-F6B9-5429-2C9E787595C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12059" y="5051794"/>
                      <a:ext cx="180000" cy="180000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9" name="Oval 118">
                      <a:extLst>
                        <a:ext uri="{FF2B5EF4-FFF2-40B4-BE49-F238E27FC236}">
                          <a16:creationId xmlns:a16="http://schemas.microsoft.com/office/drawing/2014/main" id="{B29A10FC-8482-BD34-0412-9031629EB59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12059" y="4763437"/>
                      <a:ext cx="180000" cy="180000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14" name="Group 113">
                    <a:extLst>
                      <a:ext uri="{FF2B5EF4-FFF2-40B4-BE49-F238E27FC236}">
                        <a16:creationId xmlns:a16="http://schemas.microsoft.com/office/drawing/2014/main" id="{1BBD0EBA-7636-74BD-D23E-149BC58D6500}"/>
                      </a:ext>
                    </a:extLst>
                  </p:cNvPr>
                  <p:cNvGrpSpPr/>
                  <p:nvPr/>
                </p:nvGrpSpPr>
                <p:grpSpPr>
                  <a:xfrm>
                    <a:off x="7344177" y="3042449"/>
                    <a:ext cx="180000" cy="468358"/>
                    <a:chOff x="6512059" y="5628508"/>
                    <a:chExt cx="180000" cy="468358"/>
                  </a:xfrm>
                </p:grpSpPr>
                <p:sp>
                  <p:nvSpPr>
                    <p:cNvPr id="115" name="Oval 114">
                      <a:extLst>
                        <a:ext uri="{FF2B5EF4-FFF2-40B4-BE49-F238E27FC236}">
                          <a16:creationId xmlns:a16="http://schemas.microsoft.com/office/drawing/2014/main" id="{9F139254-9568-8C55-7E1A-9A1097405E8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12059" y="5916866"/>
                      <a:ext cx="180000" cy="180000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6" name="Oval 115">
                      <a:extLst>
                        <a:ext uri="{FF2B5EF4-FFF2-40B4-BE49-F238E27FC236}">
                          <a16:creationId xmlns:a16="http://schemas.microsoft.com/office/drawing/2014/main" id="{8E9AC210-046C-9C79-9DF9-1C3918AB8C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12059" y="5628508"/>
                      <a:ext cx="180000" cy="180000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cxnSp>
              <p:nvCxnSpPr>
                <p:cNvPr id="79" name="Straight Arrow Connector 78">
                  <a:extLst>
                    <a:ext uri="{FF2B5EF4-FFF2-40B4-BE49-F238E27FC236}">
                      <a16:creationId xmlns:a16="http://schemas.microsoft.com/office/drawing/2014/main" id="{1C5D50E6-5650-C290-4B9A-9B6DE0470C28}"/>
                    </a:ext>
                  </a:extLst>
                </p:cNvPr>
                <p:cNvCxnSpPr>
                  <a:stCxn id="122" idx="6"/>
                  <a:endCxn id="123" idx="2"/>
                </p:cNvCxnSpPr>
                <p:nvPr/>
              </p:nvCxnSpPr>
              <p:spPr>
                <a:xfrm flipV="1">
                  <a:off x="6276000" y="2834938"/>
                  <a:ext cx="236059" cy="144178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Straight Arrow Connector 80">
                  <a:extLst>
                    <a:ext uri="{FF2B5EF4-FFF2-40B4-BE49-F238E27FC236}">
                      <a16:creationId xmlns:a16="http://schemas.microsoft.com/office/drawing/2014/main" id="{43A298CA-EE87-B5BB-D50B-0756F6098515}"/>
                    </a:ext>
                  </a:extLst>
                </p:cNvPr>
                <p:cNvCxnSpPr>
                  <a:cxnSpLocks/>
                  <a:stCxn id="121" idx="6"/>
                  <a:endCxn id="123" idx="2"/>
                </p:cNvCxnSpPr>
                <p:nvPr/>
              </p:nvCxnSpPr>
              <p:spPr>
                <a:xfrm flipV="1">
                  <a:off x="6276000" y="2834938"/>
                  <a:ext cx="236059" cy="432535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" name="Straight Arrow Connector 81">
                  <a:extLst>
                    <a:ext uri="{FF2B5EF4-FFF2-40B4-BE49-F238E27FC236}">
                      <a16:creationId xmlns:a16="http://schemas.microsoft.com/office/drawing/2014/main" id="{DB3CA2AE-A00F-13CF-4838-BF7561A24625}"/>
                    </a:ext>
                  </a:extLst>
                </p:cNvPr>
                <p:cNvCxnSpPr>
                  <a:cxnSpLocks/>
                  <a:stCxn id="120" idx="6"/>
                  <a:endCxn id="124" idx="2"/>
                </p:cNvCxnSpPr>
                <p:nvPr/>
              </p:nvCxnSpPr>
              <p:spPr>
                <a:xfrm flipV="1">
                  <a:off x="6276000" y="3123295"/>
                  <a:ext cx="236059" cy="432535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Straight Arrow Connector 82">
                  <a:extLst>
                    <a:ext uri="{FF2B5EF4-FFF2-40B4-BE49-F238E27FC236}">
                      <a16:creationId xmlns:a16="http://schemas.microsoft.com/office/drawing/2014/main" id="{529F32E2-44EC-F57F-5505-1F5EA72B9B75}"/>
                    </a:ext>
                  </a:extLst>
                </p:cNvPr>
                <p:cNvCxnSpPr>
                  <a:cxnSpLocks/>
                  <a:stCxn id="121" idx="6"/>
                  <a:endCxn id="126" idx="2"/>
                </p:cNvCxnSpPr>
                <p:nvPr/>
              </p:nvCxnSpPr>
              <p:spPr>
                <a:xfrm>
                  <a:off x="6276000" y="3267473"/>
                  <a:ext cx="236059" cy="432536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Straight Arrow Connector 83">
                  <a:extLst>
                    <a:ext uri="{FF2B5EF4-FFF2-40B4-BE49-F238E27FC236}">
                      <a16:creationId xmlns:a16="http://schemas.microsoft.com/office/drawing/2014/main" id="{C6D5D237-EBE1-A1C3-7721-2BCEDECED417}"/>
                    </a:ext>
                  </a:extLst>
                </p:cNvPr>
                <p:cNvCxnSpPr>
                  <a:cxnSpLocks/>
                  <a:stCxn id="121" idx="6"/>
                  <a:endCxn id="125" idx="2"/>
                </p:cNvCxnSpPr>
                <p:nvPr/>
              </p:nvCxnSpPr>
              <p:spPr>
                <a:xfrm>
                  <a:off x="6276000" y="3267473"/>
                  <a:ext cx="236059" cy="144179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6" name="Straight Arrow Connector 85">
                  <a:extLst>
                    <a:ext uri="{FF2B5EF4-FFF2-40B4-BE49-F238E27FC236}">
                      <a16:creationId xmlns:a16="http://schemas.microsoft.com/office/drawing/2014/main" id="{FE8EBD74-7069-3556-024A-C6BB70771341}"/>
                    </a:ext>
                  </a:extLst>
                </p:cNvPr>
                <p:cNvCxnSpPr>
                  <a:cxnSpLocks/>
                  <a:stCxn id="122" idx="6"/>
                  <a:endCxn id="126" idx="2"/>
                </p:cNvCxnSpPr>
                <p:nvPr/>
              </p:nvCxnSpPr>
              <p:spPr>
                <a:xfrm>
                  <a:off x="6276000" y="2979116"/>
                  <a:ext cx="236059" cy="720893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Straight Arrow Connector 86">
                  <a:extLst>
                    <a:ext uri="{FF2B5EF4-FFF2-40B4-BE49-F238E27FC236}">
                      <a16:creationId xmlns:a16="http://schemas.microsoft.com/office/drawing/2014/main" id="{04DA89F9-B999-8984-55C9-FEBE93748C6B}"/>
                    </a:ext>
                  </a:extLst>
                </p:cNvPr>
                <p:cNvCxnSpPr>
                  <a:cxnSpLocks/>
                  <a:stCxn id="122" idx="6"/>
                  <a:endCxn id="125" idx="2"/>
                </p:cNvCxnSpPr>
                <p:nvPr/>
              </p:nvCxnSpPr>
              <p:spPr>
                <a:xfrm>
                  <a:off x="6276000" y="2979116"/>
                  <a:ext cx="236059" cy="432536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Straight Arrow Connector 87">
                  <a:extLst>
                    <a:ext uri="{FF2B5EF4-FFF2-40B4-BE49-F238E27FC236}">
                      <a16:creationId xmlns:a16="http://schemas.microsoft.com/office/drawing/2014/main" id="{76E3EF53-AEF0-F6B3-FD29-7EF5EF8637E9}"/>
                    </a:ext>
                  </a:extLst>
                </p:cNvPr>
                <p:cNvCxnSpPr>
                  <a:cxnSpLocks/>
                  <a:stCxn id="122" idx="6"/>
                  <a:endCxn id="124" idx="2"/>
                </p:cNvCxnSpPr>
                <p:nvPr/>
              </p:nvCxnSpPr>
              <p:spPr>
                <a:xfrm>
                  <a:off x="6276000" y="2979116"/>
                  <a:ext cx="236059" cy="144179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" name="Straight Arrow Connector 88">
                  <a:extLst>
                    <a:ext uri="{FF2B5EF4-FFF2-40B4-BE49-F238E27FC236}">
                      <a16:creationId xmlns:a16="http://schemas.microsoft.com/office/drawing/2014/main" id="{56350B2B-AF74-3401-139F-AD14EB4493A6}"/>
                    </a:ext>
                  </a:extLst>
                </p:cNvPr>
                <p:cNvCxnSpPr>
                  <a:cxnSpLocks/>
                  <a:stCxn id="118" idx="6"/>
                  <a:endCxn id="116" idx="2"/>
                </p:cNvCxnSpPr>
                <p:nvPr/>
              </p:nvCxnSpPr>
              <p:spPr>
                <a:xfrm flipV="1">
                  <a:off x="7108118" y="3132449"/>
                  <a:ext cx="236059" cy="135024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0" name="Straight Arrow Connector 89">
                  <a:extLst>
                    <a:ext uri="{FF2B5EF4-FFF2-40B4-BE49-F238E27FC236}">
                      <a16:creationId xmlns:a16="http://schemas.microsoft.com/office/drawing/2014/main" id="{069C87BA-B6B1-46FF-3E71-9E48C66FE6DD}"/>
                    </a:ext>
                  </a:extLst>
                </p:cNvPr>
                <p:cNvCxnSpPr>
                  <a:cxnSpLocks/>
                  <a:stCxn id="117" idx="6"/>
                  <a:endCxn id="115" idx="2"/>
                </p:cNvCxnSpPr>
                <p:nvPr/>
              </p:nvCxnSpPr>
              <p:spPr>
                <a:xfrm flipV="1">
                  <a:off x="7108118" y="3420807"/>
                  <a:ext cx="236059" cy="135023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1" name="Straight Arrow Connector 90">
                  <a:extLst>
                    <a:ext uri="{FF2B5EF4-FFF2-40B4-BE49-F238E27FC236}">
                      <a16:creationId xmlns:a16="http://schemas.microsoft.com/office/drawing/2014/main" id="{1B51C16C-1F1C-C30C-674C-663D5A7F67C5}"/>
                    </a:ext>
                  </a:extLst>
                </p:cNvPr>
                <p:cNvCxnSpPr>
                  <a:cxnSpLocks/>
                  <a:stCxn id="121" idx="6"/>
                  <a:endCxn id="124" idx="2"/>
                </p:cNvCxnSpPr>
                <p:nvPr/>
              </p:nvCxnSpPr>
              <p:spPr>
                <a:xfrm flipV="1">
                  <a:off x="6276000" y="3123295"/>
                  <a:ext cx="236059" cy="144178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2" name="Straight Arrow Connector 91">
                  <a:extLst>
                    <a:ext uri="{FF2B5EF4-FFF2-40B4-BE49-F238E27FC236}">
                      <a16:creationId xmlns:a16="http://schemas.microsoft.com/office/drawing/2014/main" id="{62857002-7ED1-2DF5-8754-729DEA138778}"/>
                    </a:ext>
                  </a:extLst>
                </p:cNvPr>
                <p:cNvCxnSpPr>
                  <a:cxnSpLocks/>
                  <a:stCxn id="124" idx="6"/>
                  <a:endCxn id="118" idx="2"/>
                </p:cNvCxnSpPr>
                <p:nvPr/>
              </p:nvCxnSpPr>
              <p:spPr>
                <a:xfrm>
                  <a:off x="6692059" y="3123295"/>
                  <a:ext cx="236059" cy="144178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3" name="Straight Arrow Connector 92">
                  <a:extLst>
                    <a:ext uri="{FF2B5EF4-FFF2-40B4-BE49-F238E27FC236}">
                      <a16:creationId xmlns:a16="http://schemas.microsoft.com/office/drawing/2014/main" id="{91CCE870-2006-D022-6C57-069C66D99C42}"/>
                    </a:ext>
                  </a:extLst>
                </p:cNvPr>
                <p:cNvCxnSpPr>
                  <a:cxnSpLocks/>
                  <a:stCxn id="123" idx="6"/>
                  <a:endCxn id="118" idx="2"/>
                </p:cNvCxnSpPr>
                <p:nvPr/>
              </p:nvCxnSpPr>
              <p:spPr>
                <a:xfrm>
                  <a:off x="6692059" y="2834938"/>
                  <a:ext cx="236059" cy="432535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" name="Straight Arrow Connector 93">
                  <a:extLst>
                    <a:ext uri="{FF2B5EF4-FFF2-40B4-BE49-F238E27FC236}">
                      <a16:creationId xmlns:a16="http://schemas.microsoft.com/office/drawing/2014/main" id="{424D087A-D5CF-0558-0323-4C6DC0DFC2FD}"/>
                    </a:ext>
                  </a:extLst>
                </p:cNvPr>
                <p:cNvCxnSpPr>
                  <a:cxnSpLocks/>
                  <a:stCxn id="123" idx="6"/>
                  <a:endCxn id="119" idx="2"/>
                </p:cNvCxnSpPr>
                <p:nvPr/>
              </p:nvCxnSpPr>
              <p:spPr>
                <a:xfrm>
                  <a:off x="6692059" y="2834938"/>
                  <a:ext cx="236059" cy="144178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5" name="Straight Arrow Connector 94">
                  <a:extLst>
                    <a:ext uri="{FF2B5EF4-FFF2-40B4-BE49-F238E27FC236}">
                      <a16:creationId xmlns:a16="http://schemas.microsoft.com/office/drawing/2014/main" id="{4CBDE1C9-92FA-E72F-7A43-B44770A86CD7}"/>
                    </a:ext>
                  </a:extLst>
                </p:cNvPr>
                <p:cNvCxnSpPr>
                  <a:cxnSpLocks/>
                  <a:stCxn id="120" idx="6"/>
                  <a:endCxn id="126" idx="2"/>
                </p:cNvCxnSpPr>
                <p:nvPr/>
              </p:nvCxnSpPr>
              <p:spPr>
                <a:xfrm>
                  <a:off x="6276000" y="3555830"/>
                  <a:ext cx="236059" cy="144179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6" name="Straight Arrow Connector 95">
                  <a:extLst>
                    <a:ext uri="{FF2B5EF4-FFF2-40B4-BE49-F238E27FC236}">
                      <a16:creationId xmlns:a16="http://schemas.microsoft.com/office/drawing/2014/main" id="{D9DD97D5-6247-916A-3FE1-EA2BD4A4ADE3}"/>
                    </a:ext>
                  </a:extLst>
                </p:cNvPr>
                <p:cNvCxnSpPr>
                  <a:cxnSpLocks/>
                  <a:stCxn id="120" idx="6"/>
                  <a:endCxn id="125" idx="2"/>
                </p:cNvCxnSpPr>
                <p:nvPr/>
              </p:nvCxnSpPr>
              <p:spPr>
                <a:xfrm flipV="1">
                  <a:off x="6276000" y="3411652"/>
                  <a:ext cx="236059" cy="144178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7" name="Straight Arrow Connector 96">
                  <a:extLst>
                    <a:ext uri="{FF2B5EF4-FFF2-40B4-BE49-F238E27FC236}">
                      <a16:creationId xmlns:a16="http://schemas.microsoft.com/office/drawing/2014/main" id="{9430B635-0091-5A86-8BA6-11EE87BB5E8C}"/>
                    </a:ext>
                  </a:extLst>
                </p:cNvPr>
                <p:cNvCxnSpPr>
                  <a:cxnSpLocks/>
                  <a:stCxn id="119" idx="6"/>
                  <a:endCxn id="115" idx="2"/>
                </p:cNvCxnSpPr>
                <p:nvPr/>
              </p:nvCxnSpPr>
              <p:spPr>
                <a:xfrm>
                  <a:off x="7108118" y="2979116"/>
                  <a:ext cx="236059" cy="441691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" name="Straight Arrow Connector 97">
                  <a:extLst>
                    <a:ext uri="{FF2B5EF4-FFF2-40B4-BE49-F238E27FC236}">
                      <a16:creationId xmlns:a16="http://schemas.microsoft.com/office/drawing/2014/main" id="{C78F0CB9-7101-316D-7EFA-8E27E981A111}"/>
                    </a:ext>
                  </a:extLst>
                </p:cNvPr>
                <p:cNvCxnSpPr>
                  <a:cxnSpLocks/>
                  <a:stCxn id="117" idx="6"/>
                  <a:endCxn id="116" idx="2"/>
                </p:cNvCxnSpPr>
                <p:nvPr/>
              </p:nvCxnSpPr>
              <p:spPr>
                <a:xfrm flipV="1">
                  <a:off x="7108118" y="3132449"/>
                  <a:ext cx="236059" cy="423381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" name="Straight Arrow Connector 98">
                  <a:extLst>
                    <a:ext uri="{FF2B5EF4-FFF2-40B4-BE49-F238E27FC236}">
                      <a16:creationId xmlns:a16="http://schemas.microsoft.com/office/drawing/2014/main" id="{59458CAF-F432-0C0A-1DED-C9B5F39BCDE8}"/>
                    </a:ext>
                  </a:extLst>
                </p:cNvPr>
                <p:cNvCxnSpPr>
                  <a:cxnSpLocks/>
                  <a:stCxn id="120" idx="6"/>
                  <a:endCxn id="123" idx="2"/>
                </p:cNvCxnSpPr>
                <p:nvPr/>
              </p:nvCxnSpPr>
              <p:spPr>
                <a:xfrm flipV="1">
                  <a:off x="6276000" y="2834938"/>
                  <a:ext cx="236059" cy="720892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0" name="Straight Arrow Connector 99">
                  <a:extLst>
                    <a:ext uri="{FF2B5EF4-FFF2-40B4-BE49-F238E27FC236}">
                      <a16:creationId xmlns:a16="http://schemas.microsoft.com/office/drawing/2014/main" id="{C110D7BE-7E18-49E9-2D2E-AE414ABA376D}"/>
                    </a:ext>
                  </a:extLst>
                </p:cNvPr>
                <p:cNvCxnSpPr>
                  <a:cxnSpLocks/>
                  <a:stCxn id="126" idx="6"/>
                  <a:endCxn id="119" idx="2"/>
                </p:cNvCxnSpPr>
                <p:nvPr/>
              </p:nvCxnSpPr>
              <p:spPr>
                <a:xfrm flipV="1">
                  <a:off x="6692059" y="2979116"/>
                  <a:ext cx="236059" cy="720893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Straight Arrow Connector 100">
                  <a:extLst>
                    <a:ext uri="{FF2B5EF4-FFF2-40B4-BE49-F238E27FC236}">
                      <a16:creationId xmlns:a16="http://schemas.microsoft.com/office/drawing/2014/main" id="{61A2039A-DEA4-1258-D1B9-FF69A6286CFE}"/>
                    </a:ext>
                  </a:extLst>
                </p:cNvPr>
                <p:cNvCxnSpPr>
                  <a:cxnSpLocks/>
                  <a:stCxn id="125" idx="6"/>
                  <a:endCxn id="117" idx="2"/>
                </p:cNvCxnSpPr>
                <p:nvPr/>
              </p:nvCxnSpPr>
              <p:spPr>
                <a:xfrm>
                  <a:off x="6692059" y="3411652"/>
                  <a:ext cx="236059" cy="144178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2" name="Straight Arrow Connector 101">
                  <a:extLst>
                    <a:ext uri="{FF2B5EF4-FFF2-40B4-BE49-F238E27FC236}">
                      <a16:creationId xmlns:a16="http://schemas.microsoft.com/office/drawing/2014/main" id="{4124050D-61FE-4068-17CD-1430835A3DDA}"/>
                    </a:ext>
                  </a:extLst>
                </p:cNvPr>
                <p:cNvCxnSpPr>
                  <a:cxnSpLocks/>
                  <a:stCxn id="124" idx="6"/>
                  <a:endCxn id="119" idx="2"/>
                </p:cNvCxnSpPr>
                <p:nvPr/>
              </p:nvCxnSpPr>
              <p:spPr>
                <a:xfrm flipV="1">
                  <a:off x="6692059" y="2979116"/>
                  <a:ext cx="236059" cy="144179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" name="Straight Arrow Connector 102">
                  <a:extLst>
                    <a:ext uri="{FF2B5EF4-FFF2-40B4-BE49-F238E27FC236}">
                      <a16:creationId xmlns:a16="http://schemas.microsoft.com/office/drawing/2014/main" id="{7D872B83-9774-A28F-8DB0-47EFAE06E347}"/>
                    </a:ext>
                  </a:extLst>
                </p:cNvPr>
                <p:cNvCxnSpPr>
                  <a:cxnSpLocks/>
                  <a:stCxn id="125" idx="6"/>
                  <a:endCxn id="119" idx="2"/>
                </p:cNvCxnSpPr>
                <p:nvPr/>
              </p:nvCxnSpPr>
              <p:spPr>
                <a:xfrm flipV="1">
                  <a:off x="6692059" y="2979116"/>
                  <a:ext cx="236059" cy="432536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4" name="Straight Arrow Connector 103">
                  <a:extLst>
                    <a:ext uri="{FF2B5EF4-FFF2-40B4-BE49-F238E27FC236}">
                      <a16:creationId xmlns:a16="http://schemas.microsoft.com/office/drawing/2014/main" id="{98A581C3-D658-6A20-D5B1-13DA01962D6D}"/>
                    </a:ext>
                  </a:extLst>
                </p:cNvPr>
                <p:cNvCxnSpPr>
                  <a:cxnSpLocks/>
                  <a:stCxn id="124" idx="6"/>
                  <a:endCxn id="117" idx="2"/>
                </p:cNvCxnSpPr>
                <p:nvPr/>
              </p:nvCxnSpPr>
              <p:spPr>
                <a:xfrm>
                  <a:off x="6692059" y="3123295"/>
                  <a:ext cx="236059" cy="432535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5" name="Straight Arrow Connector 104">
                  <a:extLst>
                    <a:ext uri="{FF2B5EF4-FFF2-40B4-BE49-F238E27FC236}">
                      <a16:creationId xmlns:a16="http://schemas.microsoft.com/office/drawing/2014/main" id="{00640CA3-E114-9FF9-27C2-C25BC0FFB338}"/>
                    </a:ext>
                  </a:extLst>
                </p:cNvPr>
                <p:cNvCxnSpPr>
                  <a:cxnSpLocks/>
                  <a:stCxn id="118" idx="6"/>
                  <a:endCxn id="115" idx="2"/>
                </p:cNvCxnSpPr>
                <p:nvPr/>
              </p:nvCxnSpPr>
              <p:spPr>
                <a:xfrm>
                  <a:off x="7108118" y="3267473"/>
                  <a:ext cx="236059" cy="153334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" name="Straight Arrow Connector 105">
                  <a:extLst>
                    <a:ext uri="{FF2B5EF4-FFF2-40B4-BE49-F238E27FC236}">
                      <a16:creationId xmlns:a16="http://schemas.microsoft.com/office/drawing/2014/main" id="{4DE99567-A493-AE2B-9F4B-9B946F4E89D1}"/>
                    </a:ext>
                  </a:extLst>
                </p:cNvPr>
                <p:cNvCxnSpPr>
                  <a:cxnSpLocks/>
                  <a:stCxn id="123" idx="6"/>
                  <a:endCxn id="117" idx="2"/>
                </p:cNvCxnSpPr>
                <p:nvPr/>
              </p:nvCxnSpPr>
              <p:spPr>
                <a:xfrm>
                  <a:off x="6692059" y="2834938"/>
                  <a:ext cx="236059" cy="720892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" name="Straight Arrow Connector 106">
                  <a:extLst>
                    <a:ext uri="{FF2B5EF4-FFF2-40B4-BE49-F238E27FC236}">
                      <a16:creationId xmlns:a16="http://schemas.microsoft.com/office/drawing/2014/main" id="{E69D7073-8319-ED0C-FBF2-C44C530FD041}"/>
                    </a:ext>
                  </a:extLst>
                </p:cNvPr>
                <p:cNvCxnSpPr>
                  <a:cxnSpLocks/>
                  <a:stCxn id="119" idx="6"/>
                  <a:endCxn id="116" idx="2"/>
                </p:cNvCxnSpPr>
                <p:nvPr/>
              </p:nvCxnSpPr>
              <p:spPr>
                <a:xfrm>
                  <a:off x="7108118" y="2979116"/>
                  <a:ext cx="236059" cy="153333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" name="Straight Arrow Connector 107">
                  <a:extLst>
                    <a:ext uri="{FF2B5EF4-FFF2-40B4-BE49-F238E27FC236}">
                      <a16:creationId xmlns:a16="http://schemas.microsoft.com/office/drawing/2014/main" id="{10093952-A379-E6CC-C656-EB6A0A6A1833}"/>
                    </a:ext>
                  </a:extLst>
                </p:cNvPr>
                <p:cNvCxnSpPr>
                  <a:cxnSpLocks/>
                  <a:stCxn id="126" idx="6"/>
                  <a:endCxn id="117" idx="2"/>
                </p:cNvCxnSpPr>
                <p:nvPr/>
              </p:nvCxnSpPr>
              <p:spPr>
                <a:xfrm flipV="1">
                  <a:off x="6692059" y="3555830"/>
                  <a:ext cx="236059" cy="144179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9" name="Straight Arrow Connector 108">
                  <a:extLst>
                    <a:ext uri="{FF2B5EF4-FFF2-40B4-BE49-F238E27FC236}">
                      <a16:creationId xmlns:a16="http://schemas.microsoft.com/office/drawing/2014/main" id="{3CD43AF0-3FAD-F43F-4B67-A29C01EE7F87}"/>
                    </a:ext>
                  </a:extLst>
                </p:cNvPr>
                <p:cNvCxnSpPr>
                  <a:cxnSpLocks/>
                  <a:stCxn id="126" idx="6"/>
                  <a:endCxn id="118" idx="2"/>
                </p:cNvCxnSpPr>
                <p:nvPr/>
              </p:nvCxnSpPr>
              <p:spPr>
                <a:xfrm flipV="1">
                  <a:off x="6692059" y="3267473"/>
                  <a:ext cx="236059" cy="432536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0" name="Straight Arrow Connector 109">
                  <a:extLst>
                    <a:ext uri="{FF2B5EF4-FFF2-40B4-BE49-F238E27FC236}">
                      <a16:creationId xmlns:a16="http://schemas.microsoft.com/office/drawing/2014/main" id="{B10E51CF-DB14-D8E2-BF17-75AC2D4A12C4}"/>
                    </a:ext>
                  </a:extLst>
                </p:cNvPr>
                <p:cNvCxnSpPr>
                  <a:cxnSpLocks/>
                  <a:stCxn id="125" idx="6"/>
                  <a:endCxn id="118" idx="2"/>
                </p:cNvCxnSpPr>
                <p:nvPr/>
              </p:nvCxnSpPr>
              <p:spPr>
                <a:xfrm flipV="1">
                  <a:off x="6692059" y="3267473"/>
                  <a:ext cx="236059" cy="144179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67FD686B-D2A6-D507-328B-E3CD8FBCDCA4}"/>
                  </a:ext>
                </a:extLst>
              </p:cNvPr>
              <p:cNvSpPr txBox="1"/>
              <p:nvPr/>
            </p:nvSpPr>
            <p:spPr>
              <a:xfrm>
                <a:off x="6030990" y="2453531"/>
                <a:ext cx="805029" cy="369332"/>
              </a:xfrm>
              <a:prstGeom prst="rect">
                <a:avLst/>
              </a:prstGeom>
              <a:noFill/>
              <a:ln w="25400"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CH" b="1" dirty="0"/>
                  <a:t>Model</a:t>
                </a:r>
                <a:endParaRPr lang="en-CH" dirty="0"/>
              </a:p>
            </p:txBody>
          </p:sp>
        </p:grp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FB76F122-7DB7-2A37-016D-2843CF70BB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57218" y="3460688"/>
            <a:ext cx="1473200" cy="2667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F2C667D-B7B5-2335-8356-10F3192028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72739" y="4854813"/>
            <a:ext cx="711200" cy="2667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3475895-B3B4-071A-F5DA-A3B5F7EF7D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77791" y="4854813"/>
            <a:ext cx="698500" cy="266700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E543EEDD-0805-77AB-7FDB-487F560EBF04}"/>
              </a:ext>
            </a:extLst>
          </p:cNvPr>
          <p:cNvGrpSpPr/>
          <p:nvPr/>
        </p:nvGrpSpPr>
        <p:grpSpPr>
          <a:xfrm>
            <a:off x="3327071" y="4465627"/>
            <a:ext cx="1428177" cy="1045071"/>
            <a:chOff x="6096000" y="2744938"/>
            <a:chExt cx="1428177" cy="1045071"/>
          </a:xfrm>
        </p:grpSpPr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8D707FAC-5ED7-CB50-C78C-BA08D490E7F5}"/>
                </a:ext>
              </a:extLst>
            </p:cNvPr>
            <p:cNvGrpSpPr/>
            <p:nvPr/>
          </p:nvGrpSpPr>
          <p:grpSpPr>
            <a:xfrm>
              <a:off x="6096000" y="2744938"/>
              <a:ext cx="1428177" cy="1045071"/>
              <a:chOff x="6096000" y="2744938"/>
              <a:chExt cx="1428177" cy="1045071"/>
            </a:xfrm>
          </p:grpSpPr>
          <p:grpSp>
            <p:nvGrpSpPr>
              <p:cNvPr id="156" name="Group 155">
                <a:extLst>
                  <a:ext uri="{FF2B5EF4-FFF2-40B4-BE49-F238E27FC236}">
                    <a16:creationId xmlns:a16="http://schemas.microsoft.com/office/drawing/2014/main" id="{CE2ABF3E-5E74-0E48-3912-F2A30FC03D93}"/>
                  </a:ext>
                </a:extLst>
              </p:cNvPr>
              <p:cNvGrpSpPr/>
              <p:nvPr/>
            </p:nvGrpSpPr>
            <p:grpSpPr>
              <a:xfrm>
                <a:off x="6512059" y="2744938"/>
                <a:ext cx="180000" cy="1045071"/>
                <a:chOff x="6512059" y="2744938"/>
                <a:chExt cx="180000" cy="1045071"/>
              </a:xfrm>
            </p:grpSpPr>
            <p:sp>
              <p:nvSpPr>
                <p:cNvPr id="168" name="Oval 167">
                  <a:extLst>
                    <a:ext uri="{FF2B5EF4-FFF2-40B4-BE49-F238E27FC236}">
                      <a16:creationId xmlns:a16="http://schemas.microsoft.com/office/drawing/2014/main" id="{0F5C0F52-2AAE-4C75-DD84-B89B5CD8CFAA}"/>
                    </a:ext>
                  </a:extLst>
                </p:cNvPr>
                <p:cNvSpPr/>
                <p:nvPr/>
              </p:nvSpPr>
              <p:spPr>
                <a:xfrm>
                  <a:off x="6512059" y="2744938"/>
                  <a:ext cx="180000" cy="180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" name="Oval 168">
                  <a:extLst>
                    <a:ext uri="{FF2B5EF4-FFF2-40B4-BE49-F238E27FC236}">
                      <a16:creationId xmlns:a16="http://schemas.microsoft.com/office/drawing/2014/main" id="{A5D72AC8-3187-42C2-01C3-F2C9A8DE7E6C}"/>
                    </a:ext>
                  </a:extLst>
                </p:cNvPr>
                <p:cNvSpPr/>
                <p:nvPr/>
              </p:nvSpPr>
              <p:spPr>
                <a:xfrm>
                  <a:off x="6512059" y="3033295"/>
                  <a:ext cx="180000" cy="180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" name="Oval 169">
                  <a:extLst>
                    <a:ext uri="{FF2B5EF4-FFF2-40B4-BE49-F238E27FC236}">
                      <a16:creationId xmlns:a16="http://schemas.microsoft.com/office/drawing/2014/main" id="{0C07965C-F494-7C9E-0EDF-FAF10B1096C7}"/>
                    </a:ext>
                  </a:extLst>
                </p:cNvPr>
                <p:cNvSpPr/>
                <p:nvPr/>
              </p:nvSpPr>
              <p:spPr>
                <a:xfrm>
                  <a:off x="6512059" y="3321652"/>
                  <a:ext cx="180000" cy="180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" name="Oval 170">
                  <a:extLst>
                    <a:ext uri="{FF2B5EF4-FFF2-40B4-BE49-F238E27FC236}">
                      <a16:creationId xmlns:a16="http://schemas.microsoft.com/office/drawing/2014/main" id="{318705F0-295E-12AC-6C25-F70EEE61769D}"/>
                    </a:ext>
                  </a:extLst>
                </p:cNvPr>
                <p:cNvSpPr/>
                <p:nvPr/>
              </p:nvSpPr>
              <p:spPr>
                <a:xfrm>
                  <a:off x="6512059" y="3610009"/>
                  <a:ext cx="180000" cy="180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57" name="Group 156">
                <a:extLst>
                  <a:ext uri="{FF2B5EF4-FFF2-40B4-BE49-F238E27FC236}">
                    <a16:creationId xmlns:a16="http://schemas.microsoft.com/office/drawing/2014/main" id="{260D5999-6834-2BE4-1A4C-3EEE720A7023}"/>
                  </a:ext>
                </a:extLst>
              </p:cNvPr>
              <p:cNvGrpSpPr/>
              <p:nvPr/>
            </p:nvGrpSpPr>
            <p:grpSpPr>
              <a:xfrm>
                <a:off x="6096000" y="2889116"/>
                <a:ext cx="180000" cy="756714"/>
                <a:chOff x="6096000" y="2909455"/>
                <a:chExt cx="180000" cy="756714"/>
              </a:xfrm>
            </p:grpSpPr>
            <p:sp>
              <p:nvSpPr>
                <p:cNvPr id="165" name="Oval 164">
                  <a:extLst>
                    <a:ext uri="{FF2B5EF4-FFF2-40B4-BE49-F238E27FC236}">
                      <a16:creationId xmlns:a16="http://schemas.microsoft.com/office/drawing/2014/main" id="{8121A684-4D64-AC71-2EDD-7F48983BD923}"/>
                    </a:ext>
                  </a:extLst>
                </p:cNvPr>
                <p:cNvSpPr/>
                <p:nvPr/>
              </p:nvSpPr>
              <p:spPr>
                <a:xfrm>
                  <a:off x="6096000" y="3486169"/>
                  <a:ext cx="180000" cy="180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" name="Oval 165">
                  <a:extLst>
                    <a:ext uri="{FF2B5EF4-FFF2-40B4-BE49-F238E27FC236}">
                      <a16:creationId xmlns:a16="http://schemas.microsoft.com/office/drawing/2014/main" id="{996F0B37-C8C6-96C8-8F20-68DC247392B2}"/>
                    </a:ext>
                  </a:extLst>
                </p:cNvPr>
                <p:cNvSpPr/>
                <p:nvPr/>
              </p:nvSpPr>
              <p:spPr>
                <a:xfrm>
                  <a:off x="6096000" y="3197812"/>
                  <a:ext cx="180000" cy="180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" name="Oval 166">
                  <a:extLst>
                    <a:ext uri="{FF2B5EF4-FFF2-40B4-BE49-F238E27FC236}">
                      <a16:creationId xmlns:a16="http://schemas.microsoft.com/office/drawing/2014/main" id="{7F4AFEED-CA17-A1A4-3EA4-6DC3AA338EE1}"/>
                    </a:ext>
                  </a:extLst>
                </p:cNvPr>
                <p:cNvSpPr/>
                <p:nvPr/>
              </p:nvSpPr>
              <p:spPr>
                <a:xfrm>
                  <a:off x="6096000" y="2909455"/>
                  <a:ext cx="180000" cy="180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58" name="Group 157">
                <a:extLst>
                  <a:ext uri="{FF2B5EF4-FFF2-40B4-BE49-F238E27FC236}">
                    <a16:creationId xmlns:a16="http://schemas.microsoft.com/office/drawing/2014/main" id="{21DA8478-1296-D3C6-F116-A56FF984A9CF}"/>
                  </a:ext>
                </a:extLst>
              </p:cNvPr>
              <p:cNvGrpSpPr/>
              <p:nvPr/>
            </p:nvGrpSpPr>
            <p:grpSpPr>
              <a:xfrm>
                <a:off x="6928118" y="2889116"/>
                <a:ext cx="180000" cy="756714"/>
                <a:chOff x="6512059" y="4763437"/>
                <a:chExt cx="180000" cy="756714"/>
              </a:xfrm>
            </p:grpSpPr>
            <p:sp>
              <p:nvSpPr>
                <p:cNvPr id="162" name="Oval 161">
                  <a:extLst>
                    <a:ext uri="{FF2B5EF4-FFF2-40B4-BE49-F238E27FC236}">
                      <a16:creationId xmlns:a16="http://schemas.microsoft.com/office/drawing/2014/main" id="{EBB7C886-0D16-4B1E-3CAD-F40F55731315}"/>
                    </a:ext>
                  </a:extLst>
                </p:cNvPr>
                <p:cNvSpPr/>
                <p:nvPr/>
              </p:nvSpPr>
              <p:spPr>
                <a:xfrm>
                  <a:off x="6512059" y="5340151"/>
                  <a:ext cx="180000" cy="180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" name="Oval 162">
                  <a:extLst>
                    <a:ext uri="{FF2B5EF4-FFF2-40B4-BE49-F238E27FC236}">
                      <a16:creationId xmlns:a16="http://schemas.microsoft.com/office/drawing/2014/main" id="{C95461B4-C264-D716-9660-DD4AEA655ABF}"/>
                    </a:ext>
                  </a:extLst>
                </p:cNvPr>
                <p:cNvSpPr/>
                <p:nvPr/>
              </p:nvSpPr>
              <p:spPr>
                <a:xfrm>
                  <a:off x="6512059" y="5051794"/>
                  <a:ext cx="180000" cy="180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" name="Oval 163">
                  <a:extLst>
                    <a:ext uri="{FF2B5EF4-FFF2-40B4-BE49-F238E27FC236}">
                      <a16:creationId xmlns:a16="http://schemas.microsoft.com/office/drawing/2014/main" id="{850F0B32-57EB-1301-1BD9-634E74C641EA}"/>
                    </a:ext>
                  </a:extLst>
                </p:cNvPr>
                <p:cNvSpPr/>
                <p:nvPr/>
              </p:nvSpPr>
              <p:spPr>
                <a:xfrm>
                  <a:off x="6512059" y="4763437"/>
                  <a:ext cx="180000" cy="180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59" name="Group 158">
                <a:extLst>
                  <a:ext uri="{FF2B5EF4-FFF2-40B4-BE49-F238E27FC236}">
                    <a16:creationId xmlns:a16="http://schemas.microsoft.com/office/drawing/2014/main" id="{3F9817E4-8BBF-8AD3-5D61-1AAF6CD574D9}"/>
                  </a:ext>
                </a:extLst>
              </p:cNvPr>
              <p:cNvGrpSpPr/>
              <p:nvPr/>
            </p:nvGrpSpPr>
            <p:grpSpPr>
              <a:xfrm>
                <a:off x="7344177" y="3042449"/>
                <a:ext cx="180000" cy="468358"/>
                <a:chOff x="6512059" y="5628508"/>
                <a:chExt cx="180000" cy="468358"/>
              </a:xfrm>
            </p:grpSpPr>
            <p:sp>
              <p:nvSpPr>
                <p:cNvPr id="160" name="Oval 159">
                  <a:extLst>
                    <a:ext uri="{FF2B5EF4-FFF2-40B4-BE49-F238E27FC236}">
                      <a16:creationId xmlns:a16="http://schemas.microsoft.com/office/drawing/2014/main" id="{28FF98A9-F892-7226-AC09-2134B10E08C2}"/>
                    </a:ext>
                  </a:extLst>
                </p:cNvPr>
                <p:cNvSpPr/>
                <p:nvPr/>
              </p:nvSpPr>
              <p:spPr>
                <a:xfrm>
                  <a:off x="6512059" y="5916866"/>
                  <a:ext cx="180000" cy="180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" name="Oval 160">
                  <a:extLst>
                    <a:ext uri="{FF2B5EF4-FFF2-40B4-BE49-F238E27FC236}">
                      <a16:creationId xmlns:a16="http://schemas.microsoft.com/office/drawing/2014/main" id="{54680F34-F869-A7D8-B291-57108ECEC3F1}"/>
                    </a:ext>
                  </a:extLst>
                </p:cNvPr>
                <p:cNvSpPr/>
                <p:nvPr/>
              </p:nvSpPr>
              <p:spPr>
                <a:xfrm>
                  <a:off x="6512059" y="5628508"/>
                  <a:ext cx="180000" cy="180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CDCFEA19-6145-2405-A7ED-B3AA3BC98096}"/>
                </a:ext>
              </a:extLst>
            </p:cNvPr>
            <p:cNvCxnSpPr>
              <a:stCxn id="167" idx="6"/>
              <a:endCxn id="168" idx="2"/>
            </p:cNvCxnSpPr>
            <p:nvPr/>
          </p:nvCxnSpPr>
          <p:spPr>
            <a:xfrm flipV="1">
              <a:off x="6276000" y="2834938"/>
              <a:ext cx="236059" cy="144178"/>
            </a:xfrm>
            <a:prstGeom prst="straightConnector1">
              <a:avLst/>
            </a:prstGeom>
            <a:ln>
              <a:solidFill>
                <a:srgbClr val="C00000"/>
              </a:solidFill>
              <a:headEnd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Arrow Connector 126">
              <a:extLst>
                <a:ext uri="{FF2B5EF4-FFF2-40B4-BE49-F238E27FC236}">
                  <a16:creationId xmlns:a16="http://schemas.microsoft.com/office/drawing/2014/main" id="{F078451A-3125-BD07-0524-7CCF689555A2}"/>
                </a:ext>
              </a:extLst>
            </p:cNvPr>
            <p:cNvCxnSpPr>
              <a:cxnSpLocks/>
              <a:stCxn id="166" idx="6"/>
              <a:endCxn id="168" idx="2"/>
            </p:cNvCxnSpPr>
            <p:nvPr/>
          </p:nvCxnSpPr>
          <p:spPr>
            <a:xfrm flipV="1">
              <a:off x="6276000" y="2834938"/>
              <a:ext cx="236059" cy="432535"/>
            </a:xfrm>
            <a:prstGeom prst="straightConnector1">
              <a:avLst/>
            </a:prstGeom>
            <a:ln>
              <a:solidFill>
                <a:srgbClr val="C00000"/>
              </a:solidFill>
              <a:headEnd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Arrow Connector 127">
              <a:extLst>
                <a:ext uri="{FF2B5EF4-FFF2-40B4-BE49-F238E27FC236}">
                  <a16:creationId xmlns:a16="http://schemas.microsoft.com/office/drawing/2014/main" id="{811B4D84-50D6-8449-200D-5A7183D08386}"/>
                </a:ext>
              </a:extLst>
            </p:cNvPr>
            <p:cNvCxnSpPr>
              <a:cxnSpLocks/>
              <a:stCxn id="165" idx="6"/>
              <a:endCxn id="169" idx="2"/>
            </p:cNvCxnSpPr>
            <p:nvPr/>
          </p:nvCxnSpPr>
          <p:spPr>
            <a:xfrm flipV="1">
              <a:off x="6276000" y="3123295"/>
              <a:ext cx="236059" cy="432535"/>
            </a:xfrm>
            <a:prstGeom prst="straightConnector1">
              <a:avLst/>
            </a:prstGeom>
            <a:ln>
              <a:solidFill>
                <a:srgbClr val="C00000"/>
              </a:solidFill>
              <a:headEnd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Arrow Connector 128">
              <a:extLst>
                <a:ext uri="{FF2B5EF4-FFF2-40B4-BE49-F238E27FC236}">
                  <a16:creationId xmlns:a16="http://schemas.microsoft.com/office/drawing/2014/main" id="{18C733A6-B501-06BC-0DF4-B2F3BEBC5336}"/>
                </a:ext>
              </a:extLst>
            </p:cNvPr>
            <p:cNvCxnSpPr>
              <a:cxnSpLocks/>
              <a:stCxn id="166" idx="6"/>
              <a:endCxn id="171" idx="2"/>
            </p:cNvCxnSpPr>
            <p:nvPr/>
          </p:nvCxnSpPr>
          <p:spPr>
            <a:xfrm>
              <a:off x="6276000" y="3267473"/>
              <a:ext cx="236059" cy="432536"/>
            </a:xfrm>
            <a:prstGeom prst="straightConnector1">
              <a:avLst/>
            </a:prstGeom>
            <a:ln>
              <a:solidFill>
                <a:srgbClr val="C00000"/>
              </a:solidFill>
              <a:headEnd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Arrow Connector 129">
              <a:extLst>
                <a:ext uri="{FF2B5EF4-FFF2-40B4-BE49-F238E27FC236}">
                  <a16:creationId xmlns:a16="http://schemas.microsoft.com/office/drawing/2014/main" id="{1B7F59E4-EB66-D68D-7A17-CCCEDB8988CA}"/>
                </a:ext>
              </a:extLst>
            </p:cNvPr>
            <p:cNvCxnSpPr>
              <a:cxnSpLocks/>
              <a:stCxn id="166" idx="6"/>
              <a:endCxn id="170" idx="2"/>
            </p:cNvCxnSpPr>
            <p:nvPr/>
          </p:nvCxnSpPr>
          <p:spPr>
            <a:xfrm>
              <a:off x="6276000" y="3267473"/>
              <a:ext cx="236059" cy="144179"/>
            </a:xfrm>
            <a:prstGeom prst="straightConnector1">
              <a:avLst/>
            </a:prstGeom>
            <a:ln>
              <a:solidFill>
                <a:srgbClr val="C00000"/>
              </a:solidFill>
              <a:headEnd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Arrow Connector 130">
              <a:extLst>
                <a:ext uri="{FF2B5EF4-FFF2-40B4-BE49-F238E27FC236}">
                  <a16:creationId xmlns:a16="http://schemas.microsoft.com/office/drawing/2014/main" id="{BCD22A92-7BE1-1B26-E434-1151A306800F}"/>
                </a:ext>
              </a:extLst>
            </p:cNvPr>
            <p:cNvCxnSpPr>
              <a:cxnSpLocks/>
              <a:stCxn id="167" idx="6"/>
              <a:endCxn id="171" idx="2"/>
            </p:cNvCxnSpPr>
            <p:nvPr/>
          </p:nvCxnSpPr>
          <p:spPr>
            <a:xfrm>
              <a:off x="6276000" y="2979116"/>
              <a:ext cx="236059" cy="720893"/>
            </a:xfrm>
            <a:prstGeom prst="straightConnector1">
              <a:avLst/>
            </a:prstGeom>
            <a:ln>
              <a:solidFill>
                <a:srgbClr val="C00000"/>
              </a:solidFill>
              <a:headEnd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Arrow Connector 131">
              <a:extLst>
                <a:ext uri="{FF2B5EF4-FFF2-40B4-BE49-F238E27FC236}">
                  <a16:creationId xmlns:a16="http://schemas.microsoft.com/office/drawing/2014/main" id="{CD8C7485-12EC-4A3F-23D6-20609C005BF8}"/>
                </a:ext>
              </a:extLst>
            </p:cNvPr>
            <p:cNvCxnSpPr>
              <a:cxnSpLocks/>
              <a:stCxn id="167" idx="6"/>
              <a:endCxn id="170" idx="2"/>
            </p:cNvCxnSpPr>
            <p:nvPr/>
          </p:nvCxnSpPr>
          <p:spPr>
            <a:xfrm>
              <a:off x="6276000" y="2979116"/>
              <a:ext cx="236059" cy="432536"/>
            </a:xfrm>
            <a:prstGeom prst="straightConnector1">
              <a:avLst/>
            </a:prstGeom>
            <a:ln>
              <a:solidFill>
                <a:srgbClr val="C00000"/>
              </a:solidFill>
              <a:headEnd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Arrow Connector 132">
              <a:extLst>
                <a:ext uri="{FF2B5EF4-FFF2-40B4-BE49-F238E27FC236}">
                  <a16:creationId xmlns:a16="http://schemas.microsoft.com/office/drawing/2014/main" id="{ACB2415E-20AC-9AD6-B912-4202A76CC0C6}"/>
                </a:ext>
              </a:extLst>
            </p:cNvPr>
            <p:cNvCxnSpPr>
              <a:cxnSpLocks/>
              <a:stCxn id="167" idx="6"/>
              <a:endCxn id="169" idx="2"/>
            </p:cNvCxnSpPr>
            <p:nvPr/>
          </p:nvCxnSpPr>
          <p:spPr>
            <a:xfrm>
              <a:off x="6276000" y="2979116"/>
              <a:ext cx="236059" cy="144179"/>
            </a:xfrm>
            <a:prstGeom prst="straightConnector1">
              <a:avLst/>
            </a:prstGeom>
            <a:ln>
              <a:solidFill>
                <a:srgbClr val="C00000"/>
              </a:solidFill>
              <a:headEnd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Arrow Connector 133">
              <a:extLst>
                <a:ext uri="{FF2B5EF4-FFF2-40B4-BE49-F238E27FC236}">
                  <a16:creationId xmlns:a16="http://schemas.microsoft.com/office/drawing/2014/main" id="{94D0A66A-AF4D-6225-E98A-DA8B24C6DD91}"/>
                </a:ext>
              </a:extLst>
            </p:cNvPr>
            <p:cNvCxnSpPr>
              <a:cxnSpLocks/>
              <a:stCxn id="163" idx="6"/>
              <a:endCxn id="161" idx="2"/>
            </p:cNvCxnSpPr>
            <p:nvPr/>
          </p:nvCxnSpPr>
          <p:spPr>
            <a:xfrm flipV="1">
              <a:off x="7108118" y="3132449"/>
              <a:ext cx="236059" cy="135024"/>
            </a:xfrm>
            <a:prstGeom prst="straightConnector1">
              <a:avLst/>
            </a:prstGeom>
            <a:ln>
              <a:solidFill>
                <a:srgbClr val="C00000"/>
              </a:solidFill>
              <a:headEnd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Arrow Connector 134">
              <a:extLst>
                <a:ext uri="{FF2B5EF4-FFF2-40B4-BE49-F238E27FC236}">
                  <a16:creationId xmlns:a16="http://schemas.microsoft.com/office/drawing/2014/main" id="{2FB71A46-A7EA-FC29-819C-C84C26C4C775}"/>
                </a:ext>
              </a:extLst>
            </p:cNvPr>
            <p:cNvCxnSpPr>
              <a:cxnSpLocks/>
              <a:stCxn id="162" idx="6"/>
              <a:endCxn id="160" idx="2"/>
            </p:cNvCxnSpPr>
            <p:nvPr/>
          </p:nvCxnSpPr>
          <p:spPr>
            <a:xfrm flipV="1">
              <a:off x="7108118" y="3420807"/>
              <a:ext cx="236059" cy="135023"/>
            </a:xfrm>
            <a:prstGeom prst="straightConnector1">
              <a:avLst/>
            </a:prstGeom>
            <a:ln>
              <a:solidFill>
                <a:srgbClr val="C00000"/>
              </a:solidFill>
              <a:headEnd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Arrow Connector 135">
              <a:extLst>
                <a:ext uri="{FF2B5EF4-FFF2-40B4-BE49-F238E27FC236}">
                  <a16:creationId xmlns:a16="http://schemas.microsoft.com/office/drawing/2014/main" id="{C7A1F6E6-D813-3B31-CB4C-424E04073D6F}"/>
                </a:ext>
              </a:extLst>
            </p:cNvPr>
            <p:cNvCxnSpPr>
              <a:cxnSpLocks/>
              <a:stCxn id="166" idx="6"/>
              <a:endCxn id="169" idx="2"/>
            </p:cNvCxnSpPr>
            <p:nvPr/>
          </p:nvCxnSpPr>
          <p:spPr>
            <a:xfrm flipV="1">
              <a:off x="6276000" y="3123295"/>
              <a:ext cx="236059" cy="144178"/>
            </a:xfrm>
            <a:prstGeom prst="straightConnector1">
              <a:avLst/>
            </a:prstGeom>
            <a:ln>
              <a:solidFill>
                <a:srgbClr val="C00000"/>
              </a:solidFill>
              <a:headEnd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Arrow Connector 136">
              <a:extLst>
                <a:ext uri="{FF2B5EF4-FFF2-40B4-BE49-F238E27FC236}">
                  <a16:creationId xmlns:a16="http://schemas.microsoft.com/office/drawing/2014/main" id="{5A245177-1E4F-4DF8-13A6-3D525D8EDE79}"/>
                </a:ext>
              </a:extLst>
            </p:cNvPr>
            <p:cNvCxnSpPr>
              <a:cxnSpLocks/>
              <a:stCxn id="169" idx="6"/>
              <a:endCxn id="163" idx="2"/>
            </p:cNvCxnSpPr>
            <p:nvPr/>
          </p:nvCxnSpPr>
          <p:spPr>
            <a:xfrm>
              <a:off x="6692059" y="3123295"/>
              <a:ext cx="236059" cy="144178"/>
            </a:xfrm>
            <a:prstGeom prst="straightConnector1">
              <a:avLst/>
            </a:prstGeom>
            <a:ln>
              <a:solidFill>
                <a:srgbClr val="C00000"/>
              </a:solidFill>
              <a:headEnd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Arrow Connector 137">
              <a:extLst>
                <a:ext uri="{FF2B5EF4-FFF2-40B4-BE49-F238E27FC236}">
                  <a16:creationId xmlns:a16="http://schemas.microsoft.com/office/drawing/2014/main" id="{AF9848B5-9F44-D633-817D-7351323B66A8}"/>
                </a:ext>
              </a:extLst>
            </p:cNvPr>
            <p:cNvCxnSpPr>
              <a:cxnSpLocks/>
              <a:stCxn id="168" idx="6"/>
              <a:endCxn id="163" idx="2"/>
            </p:cNvCxnSpPr>
            <p:nvPr/>
          </p:nvCxnSpPr>
          <p:spPr>
            <a:xfrm>
              <a:off x="6692059" y="2834938"/>
              <a:ext cx="236059" cy="432535"/>
            </a:xfrm>
            <a:prstGeom prst="straightConnector1">
              <a:avLst/>
            </a:prstGeom>
            <a:ln>
              <a:solidFill>
                <a:srgbClr val="C00000"/>
              </a:solidFill>
              <a:headEnd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Arrow Connector 138">
              <a:extLst>
                <a:ext uri="{FF2B5EF4-FFF2-40B4-BE49-F238E27FC236}">
                  <a16:creationId xmlns:a16="http://schemas.microsoft.com/office/drawing/2014/main" id="{A6C78E8E-2BEF-699E-C94C-8DEBFD3D1CBA}"/>
                </a:ext>
              </a:extLst>
            </p:cNvPr>
            <p:cNvCxnSpPr>
              <a:cxnSpLocks/>
              <a:stCxn id="168" idx="6"/>
              <a:endCxn id="164" idx="2"/>
            </p:cNvCxnSpPr>
            <p:nvPr/>
          </p:nvCxnSpPr>
          <p:spPr>
            <a:xfrm>
              <a:off x="6692059" y="2834938"/>
              <a:ext cx="236059" cy="144178"/>
            </a:xfrm>
            <a:prstGeom prst="straightConnector1">
              <a:avLst/>
            </a:prstGeom>
            <a:ln>
              <a:solidFill>
                <a:srgbClr val="C00000"/>
              </a:solidFill>
              <a:headEnd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Arrow Connector 139">
              <a:extLst>
                <a:ext uri="{FF2B5EF4-FFF2-40B4-BE49-F238E27FC236}">
                  <a16:creationId xmlns:a16="http://schemas.microsoft.com/office/drawing/2014/main" id="{327D2388-A26D-D60F-56A6-267F01FB2BCA}"/>
                </a:ext>
              </a:extLst>
            </p:cNvPr>
            <p:cNvCxnSpPr>
              <a:cxnSpLocks/>
              <a:stCxn id="165" idx="6"/>
              <a:endCxn id="171" idx="2"/>
            </p:cNvCxnSpPr>
            <p:nvPr/>
          </p:nvCxnSpPr>
          <p:spPr>
            <a:xfrm>
              <a:off x="6276000" y="3555830"/>
              <a:ext cx="236059" cy="144179"/>
            </a:xfrm>
            <a:prstGeom prst="straightConnector1">
              <a:avLst/>
            </a:prstGeom>
            <a:ln>
              <a:solidFill>
                <a:srgbClr val="C00000"/>
              </a:solidFill>
              <a:headEnd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Arrow Connector 140">
              <a:extLst>
                <a:ext uri="{FF2B5EF4-FFF2-40B4-BE49-F238E27FC236}">
                  <a16:creationId xmlns:a16="http://schemas.microsoft.com/office/drawing/2014/main" id="{56463AFB-285B-0D20-A37B-041688286DFD}"/>
                </a:ext>
              </a:extLst>
            </p:cNvPr>
            <p:cNvCxnSpPr>
              <a:cxnSpLocks/>
              <a:stCxn id="165" idx="6"/>
              <a:endCxn id="170" idx="2"/>
            </p:cNvCxnSpPr>
            <p:nvPr/>
          </p:nvCxnSpPr>
          <p:spPr>
            <a:xfrm flipV="1">
              <a:off x="6276000" y="3411652"/>
              <a:ext cx="236059" cy="144178"/>
            </a:xfrm>
            <a:prstGeom prst="straightConnector1">
              <a:avLst/>
            </a:prstGeom>
            <a:ln>
              <a:solidFill>
                <a:srgbClr val="C00000"/>
              </a:solidFill>
              <a:headEnd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Arrow Connector 141">
              <a:extLst>
                <a:ext uri="{FF2B5EF4-FFF2-40B4-BE49-F238E27FC236}">
                  <a16:creationId xmlns:a16="http://schemas.microsoft.com/office/drawing/2014/main" id="{CF864E10-845B-29D9-8CA0-C357A36D37A3}"/>
                </a:ext>
              </a:extLst>
            </p:cNvPr>
            <p:cNvCxnSpPr>
              <a:cxnSpLocks/>
              <a:stCxn id="164" idx="6"/>
              <a:endCxn id="160" idx="2"/>
            </p:cNvCxnSpPr>
            <p:nvPr/>
          </p:nvCxnSpPr>
          <p:spPr>
            <a:xfrm>
              <a:off x="7108118" y="2979116"/>
              <a:ext cx="236059" cy="441691"/>
            </a:xfrm>
            <a:prstGeom prst="straightConnector1">
              <a:avLst/>
            </a:prstGeom>
            <a:ln>
              <a:solidFill>
                <a:srgbClr val="C00000"/>
              </a:solidFill>
              <a:headEnd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Arrow Connector 142">
              <a:extLst>
                <a:ext uri="{FF2B5EF4-FFF2-40B4-BE49-F238E27FC236}">
                  <a16:creationId xmlns:a16="http://schemas.microsoft.com/office/drawing/2014/main" id="{1F116942-1857-34F9-1B82-828A68A8E76D}"/>
                </a:ext>
              </a:extLst>
            </p:cNvPr>
            <p:cNvCxnSpPr>
              <a:cxnSpLocks/>
              <a:stCxn id="162" idx="6"/>
              <a:endCxn id="161" idx="2"/>
            </p:cNvCxnSpPr>
            <p:nvPr/>
          </p:nvCxnSpPr>
          <p:spPr>
            <a:xfrm flipV="1">
              <a:off x="7108118" y="3132449"/>
              <a:ext cx="236059" cy="423381"/>
            </a:xfrm>
            <a:prstGeom prst="straightConnector1">
              <a:avLst/>
            </a:prstGeom>
            <a:ln>
              <a:solidFill>
                <a:srgbClr val="C00000"/>
              </a:solidFill>
              <a:headEnd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Arrow Connector 143">
              <a:extLst>
                <a:ext uri="{FF2B5EF4-FFF2-40B4-BE49-F238E27FC236}">
                  <a16:creationId xmlns:a16="http://schemas.microsoft.com/office/drawing/2014/main" id="{BCFE4F81-7555-6BE4-20AB-194FC0D8B3F8}"/>
                </a:ext>
              </a:extLst>
            </p:cNvPr>
            <p:cNvCxnSpPr>
              <a:cxnSpLocks/>
              <a:stCxn id="165" idx="6"/>
              <a:endCxn id="168" idx="2"/>
            </p:cNvCxnSpPr>
            <p:nvPr/>
          </p:nvCxnSpPr>
          <p:spPr>
            <a:xfrm flipV="1">
              <a:off x="6276000" y="2834938"/>
              <a:ext cx="236059" cy="720892"/>
            </a:xfrm>
            <a:prstGeom prst="straightConnector1">
              <a:avLst/>
            </a:prstGeom>
            <a:ln>
              <a:solidFill>
                <a:srgbClr val="C00000"/>
              </a:solidFill>
              <a:headEnd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Arrow Connector 144">
              <a:extLst>
                <a:ext uri="{FF2B5EF4-FFF2-40B4-BE49-F238E27FC236}">
                  <a16:creationId xmlns:a16="http://schemas.microsoft.com/office/drawing/2014/main" id="{45B53BC9-6A17-9830-9B8A-91D70B04576F}"/>
                </a:ext>
              </a:extLst>
            </p:cNvPr>
            <p:cNvCxnSpPr>
              <a:cxnSpLocks/>
              <a:stCxn id="171" idx="6"/>
              <a:endCxn id="164" idx="2"/>
            </p:cNvCxnSpPr>
            <p:nvPr/>
          </p:nvCxnSpPr>
          <p:spPr>
            <a:xfrm flipV="1">
              <a:off x="6692059" y="2979116"/>
              <a:ext cx="236059" cy="720893"/>
            </a:xfrm>
            <a:prstGeom prst="straightConnector1">
              <a:avLst/>
            </a:prstGeom>
            <a:ln>
              <a:solidFill>
                <a:srgbClr val="C00000"/>
              </a:solidFill>
              <a:headEnd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Arrow Connector 145">
              <a:extLst>
                <a:ext uri="{FF2B5EF4-FFF2-40B4-BE49-F238E27FC236}">
                  <a16:creationId xmlns:a16="http://schemas.microsoft.com/office/drawing/2014/main" id="{8494FC71-29CB-A498-3C7E-04F6634B1518}"/>
                </a:ext>
              </a:extLst>
            </p:cNvPr>
            <p:cNvCxnSpPr>
              <a:cxnSpLocks/>
              <a:stCxn id="170" idx="6"/>
              <a:endCxn id="162" idx="2"/>
            </p:cNvCxnSpPr>
            <p:nvPr/>
          </p:nvCxnSpPr>
          <p:spPr>
            <a:xfrm>
              <a:off x="6692059" y="3411652"/>
              <a:ext cx="236059" cy="144178"/>
            </a:xfrm>
            <a:prstGeom prst="straightConnector1">
              <a:avLst/>
            </a:prstGeom>
            <a:ln>
              <a:solidFill>
                <a:srgbClr val="C00000"/>
              </a:solidFill>
              <a:headEnd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Arrow Connector 146">
              <a:extLst>
                <a:ext uri="{FF2B5EF4-FFF2-40B4-BE49-F238E27FC236}">
                  <a16:creationId xmlns:a16="http://schemas.microsoft.com/office/drawing/2014/main" id="{722D42AA-2E00-510F-2758-363F2B8B9E19}"/>
                </a:ext>
              </a:extLst>
            </p:cNvPr>
            <p:cNvCxnSpPr>
              <a:cxnSpLocks/>
              <a:stCxn id="169" idx="6"/>
              <a:endCxn id="164" idx="2"/>
            </p:cNvCxnSpPr>
            <p:nvPr/>
          </p:nvCxnSpPr>
          <p:spPr>
            <a:xfrm flipV="1">
              <a:off x="6692059" y="2979116"/>
              <a:ext cx="236059" cy="144179"/>
            </a:xfrm>
            <a:prstGeom prst="straightConnector1">
              <a:avLst/>
            </a:prstGeom>
            <a:ln>
              <a:solidFill>
                <a:srgbClr val="C00000"/>
              </a:solidFill>
              <a:headEnd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Arrow Connector 147">
              <a:extLst>
                <a:ext uri="{FF2B5EF4-FFF2-40B4-BE49-F238E27FC236}">
                  <a16:creationId xmlns:a16="http://schemas.microsoft.com/office/drawing/2014/main" id="{01D933FA-83A8-6705-BC61-81A2667B1E60}"/>
                </a:ext>
              </a:extLst>
            </p:cNvPr>
            <p:cNvCxnSpPr>
              <a:cxnSpLocks/>
              <a:stCxn id="170" idx="6"/>
              <a:endCxn id="164" idx="2"/>
            </p:cNvCxnSpPr>
            <p:nvPr/>
          </p:nvCxnSpPr>
          <p:spPr>
            <a:xfrm flipV="1">
              <a:off x="6692059" y="2979116"/>
              <a:ext cx="236059" cy="432536"/>
            </a:xfrm>
            <a:prstGeom prst="straightConnector1">
              <a:avLst/>
            </a:prstGeom>
            <a:ln>
              <a:solidFill>
                <a:srgbClr val="C00000"/>
              </a:solidFill>
              <a:headEnd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Arrow Connector 148">
              <a:extLst>
                <a:ext uri="{FF2B5EF4-FFF2-40B4-BE49-F238E27FC236}">
                  <a16:creationId xmlns:a16="http://schemas.microsoft.com/office/drawing/2014/main" id="{79B07391-C16F-2C4C-6D1A-48FA4E62E1C8}"/>
                </a:ext>
              </a:extLst>
            </p:cNvPr>
            <p:cNvCxnSpPr>
              <a:cxnSpLocks/>
              <a:stCxn id="169" idx="6"/>
              <a:endCxn id="162" idx="2"/>
            </p:cNvCxnSpPr>
            <p:nvPr/>
          </p:nvCxnSpPr>
          <p:spPr>
            <a:xfrm>
              <a:off x="6692059" y="3123295"/>
              <a:ext cx="236059" cy="432535"/>
            </a:xfrm>
            <a:prstGeom prst="straightConnector1">
              <a:avLst/>
            </a:prstGeom>
            <a:ln>
              <a:solidFill>
                <a:srgbClr val="C00000"/>
              </a:solidFill>
              <a:headEnd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Arrow Connector 149">
              <a:extLst>
                <a:ext uri="{FF2B5EF4-FFF2-40B4-BE49-F238E27FC236}">
                  <a16:creationId xmlns:a16="http://schemas.microsoft.com/office/drawing/2014/main" id="{2E7B4167-FBC2-32BC-AE22-6ABEAB5CDE1E}"/>
                </a:ext>
              </a:extLst>
            </p:cNvPr>
            <p:cNvCxnSpPr>
              <a:cxnSpLocks/>
              <a:stCxn id="163" idx="6"/>
              <a:endCxn id="160" idx="2"/>
            </p:cNvCxnSpPr>
            <p:nvPr/>
          </p:nvCxnSpPr>
          <p:spPr>
            <a:xfrm>
              <a:off x="7108118" y="3267473"/>
              <a:ext cx="236059" cy="153334"/>
            </a:xfrm>
            <a:prstGeom prst="straightConnector1">
              <a:avLst/>
            </a:prstGeom>
            <a:ln>
              <a:solidFill>
                <a:srgbClr val="C00000"/>
              </a:solidFill>
              <a:headEnd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Arrow Connector 150">
              <a:extLst>
                <a:ext uri="{FF2B5EF4-FFF2-40B4-BE49-F238E27FC236}">
                  <a16:creationId xmlns:a16="http://schemas.microsoft.com/office/drawing/2014/main" id="{825B2FE3-466B-F1C9-61DE-E85875B650A8}"/>
                </a:ext>
              </a:extLst>
            </p:cNvPr>
            <p:cNvCxnSpPr>
              <a:cxnSpLocks/>
              <a:stCxn id="168" idx="6"/>
              <a:endCxn id="162" idx="2"/>
            </p:cNvCxnSpPr>
            <p:nvPr/>
          </p:nvCxnSpPr>
          <p:spPr>
            <a:xfrm>
              <a:off x="6692059" y="2834938"/>
              <a:ext cx="236059" cy="720892"/>
            </a:xfrm>
            <a:prstGeom prst="straightConnector1">
              <a:avLst/>
            </a:prstGeom>
            <a:ln>
              <a:solidFill>
                <a:srgbClr val="C00000"/>
              </a:solidFill>
              <a:headEnd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Arrow Connector 151">
              <a:extLst>
                <a:ext uri="{FF2B5EF4-FFF2-40B4-BE49-F238E27FC236}">
                  <a16:creationId xmlns:a16="http://schemas.microsoft.com/office/drawing/2014/main" id="{06D95194-971C-F6E5-E9BD-31C0833EE736}"/>
                </a:ext>
              </a:extLst>
            </p:cNvPr>
            <p:cNvCxnSpPr>
              <a:cxnSpLocks/>
              <a:stCxn id="164" idx="6"/>
              <a:endCxn id="161" idx="2"/>
            </p:cNvCxnSpPr>
            <p:nvPr/>
          </p:nvCxnSpPr>
          <p:spPr>
            <a:xfrm>
              <a:off x="7108118" y="2979116"/>
              <a:ext cx="236059" cy="153333"/>
            </a:xfrm>
            <a:prstGeom prst="straightConnector1">
              <a:avLst/>
            </a:prstGeom>
            <a:ln>
              <a:solidFill>
                <a:srgbClr val="C00000"/>
              </a:solidFill>
              <a:headEnd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Arrow Connector 152">
              <a:extLst>
                <a:ext uri="{FF2B5EF4-FFF2-40B4-BE49-F238E27FC236}">
                  <a16:creationId xmlns:a16="http://schemas.microsoft.com/office/drawing/2014/main" id="{7CD72199-4844-8301-79DD-1C81D5C3FA5F}"/>
                </a:ext>
              </a:extLst>
            </p:cNvPr>
            <p:cNvCxnSpPr>
              <a:cxnSpLocks/>
              <a:stCxn id="171" idx="6"/>
              <a:endCxn id="162" idx="2"/>
            </p:cNvCxnSpPr>
            <p:nvPr/>
          </p:nvCxnSpPr>
          <p:spPr>
            <a:xfrm flipV="1">
              <a:off x="6692059" y="3555830"/>
              <a:ext cx="236059" cy="144179"/>
            </a:xfrm>
            <a:prstGeom prst="straightConnector1">
              <a:avLst/>
            </a:prstGeom>
            <a:ln>
              <a:solidFill>
                <a:srgbClr val="C00000"/>
              </a:solidFill>
              <a:headEnd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Arrow Connector 153">
              <a:extLst>
                <a:ext uri="{FF2B5EF4-FFF2-40B4-BE49-F238E27FC236}">
                  <a16:creationId xmlns:a16="http://schemas.microsoft.com/office/drawing/2014/main" id="{033A5027-BC26-606E-2632-54664F09183A}"/>
                </a:ext>
              </a:extLst>
            </p:cNvPr>
            <p:cNvCxnSpPr>
              <a:cxnSpLocks/>
              <a:stCxn id="171" idx="6"/>
              <a:endCxn id="163" idx="2"/>
            </p:cNvCxnSpPr>
            <p:nvPr/>
          </p:nvCxnSpPr>
          <p:spPr>
            <a:xfrm flipV="1">
              <a:off x="6692059" y="3267473"/>
              <a:ext cx="236059" cy="432536"/>
            </a:xfrm>
            <a:prstGeom prst="straightConnector1">
              <a:avLst/>
            </a:prstGeom>
            <a:ln>
              <a:solidFill>
                <a:srgbClr val="C00000"/>
              </a:solidFill>
              <a:headEnd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Arrow Connector 154">
              <a:extLst>
                <a:ext uri="{FF2B5EF4-FFF2-40B4-BE49-F238E27FC236}">
                  <a16:creationId xmlns:a16="http://schemas.microsoft.com/office/drawing/2014/main" id="{92DBB419-0CE5-61E7-918E-DE8E8CA2FFB1}"/>
                </a:ext>
              </a:extLst>
            </p:cNvPr>
            <p:cNvCxnSpPr>
              <a:cxnSpLocks/>
              <a:stCxn id="170" idx="6"/>
              <a:endCxn id="163" idx="2"/>
            </p:cNvCxnSpPr>
            <p:nvPr/>
          </p:nvCxnSpPr>
          <p:spPr>
            <a:xfrm flipV="1">
              <a:off x="6692059" y="3267473"/>
              <a:ext cx="236059" cy="144179"/>
            </a:xfrm>
            <a:prstGeom prst="straightConnector1">
              <a:avLst/>
            </a:prstGeom>
            <a:ln>
              <a:solidFill>
                <a:srgbClr val="C00000"/>
              </a:solidFill>
              <a:headEnd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5DB09DE0-36FF-2845-4569-F8CC07427D2B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2883939" y="4988163"/>
            <a:ext cx="309636" cy="0"/>
          </a:xfrm>
          <a:prstGeom prst="straightConnector1">
            <a:avLst/>
          </a:prstGeom>
          <a:ln w="12700">
            <a:solidFill>
              <a:schemeClr val="accent2"/>
            </a:solidFill>
            <a:prstDash val="solid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898C8733-9DB5-3058-C909-C6BCCCC29848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4865426" y="4988163"/>
            <a:ext cx="412365" cy="0"/>
          </a:xfrm>
          <a:prstGeom prst="straightConnector1">
            <a:avLst/>
          </a:prstGeom>
          <a:ln w="12700">
            <a:solidFill>
              <a:schemeClr val="accent2"/>
            </a:solidFill>
            <a:prstDash val="solid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E61522C2-A2F7-B2C8-F61F-F3CCC3DEA6CC}"/>
              </a:ext>
            </a:extLst>
          </p:cNvPr>
          <p:cNvCxnSpPr>
            <a:cxnSpLocks/>
            <a:stCxn id="16" idx="3"/>
          </p:cNvCxnSpPr>
          <p:nvPr/>
        </p:nvCxnSpPr>
        <p:spPr>
          <a:xfrm flipV="1">
            <a:off x="5976291" y="4987317"/>
            <a:ext cx="845356" cy="846"/>
          </a:xfrm>
          <a:prstGeom prst="straightConnector1">
            <a:avLst/>
          </a:prstGeom>
          <a:ln w="12700">
            <a:solidFill>
              <a:schemeClr val="accent2"/>
            </a:solidFill>
            <a:prstDash val="solid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Elbow Connector 174">
            <a:extLst>
              <a:ext uri="{FF2B5EF4-FFF2-40B4-BE49-F238E27FC236}">
                <a16:creationId xmlns:a16="http://schemas.microsoft.com/office/drawing/2014/main" id="{02EF88E0-BFD0-78BB-C9CB-92C7ACF98F29}"/>
              </a:ext>
            </a:extLst>
          </p:cNvPr>
          <p:cNvCxnSpPr>
            <a:cxnSpLocks/>
            <a:stCxn id="10" idx="2"/>
          </p:cNvCxnSpPr>
          <p:nvPr/>
        </p:nvCxnSpPr>
        <p:spPr>
          <a:xfrm rot="16200000" flipH="1">
            <a:off x="5896527" y="3024678"/>
            <a:ext cx="924225" cy="2329643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Elbow Connector 175">
            <a:extLst>
              <a:ext uri="{FF2B5EF4-FFF2-40B4-BE49-F238E27FC236}">
                <a16:creationId xmlns:a16="http://schemas.microsoft.com/office/drawing/2014/main" id="{8302BBD4-FAD4-6050-6C6E-FBE6B3EA24D4}"/>
              </a:ext>
            </a:extLst>
          </p:cNvPr>
          <p:cNvCxnSpPr>
            <a:cxnSpLocks/>
            <a:stCxn id="10" idx="2"/>
            <a:endCxn id="15" idx="0"/>
          </p:cNvCxnSpPr>
          <p:nvPr/>
        </p:nvCxnSpPr>
        <p:spPr>
          <a:xfrm rot="5400000">
            <a:off x="3297367" y="2958361"/>
            <a:ext cx="1127425" cy="2665479"/>
          </a:xfrm>
          <a:prstGeom prst="bentConnector3">
            <a:avLst>
              <a:gd name="adj1" fmla="val 40921"/>
            </a:avLst>
          </a:prstGeom>
          <a:ln w="12700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Elbow Connector 176">
            <a:extLst>
              <a:ext uri="{FF2B5EF4-FFF2-40B4-BE49-F238E27FC236}">
                <a16:creationId xmlns:a16="http://schemas.microsoft.com/office/drawing/2014/main" id="{0A647793-B9E2-C590-13F8-DEA4B967518D}"/>
              </a:ext>
            </a:extLst>
          </p:cNvPr>
          <p:cNvCxnSpPr>
            <a:cxnSpLocks/>
            <a:stCxn id="14" idx="2"/>
            <a:endCxn id="178" idx="2"/>
          </p:cNvCxnSpPr>
          <p:nvPr/>
        </p:nvCxnSpPr>
        <p:spPr>
          <a:xfrm rot="5400000">
            <a:off x="5630058" y="3727046"/>
            <a:ext cx="298119" cy="3488691"/>
          </a:xfrm>
          <a:prstGeom prst="bentConnector3">
            <a:avLst>
              <a:gd name="adj1" fmla="val 176681"/>
            </a:avLst>
          </a:prstGeom>
          <a:ln w="12700"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Rectangle 177">
            <a:extLst>
              <a:ext uri="{FF2B5EF4-FFF2-40B4-BE49-F238E27FC236}">
                <a16:creationId xmlns:a16="http://schemas.microsoft.com/office/drawing/2014/main" id="{E60A6AF8-63BA-4B6B-7F87-59492A572858}"/>
              </a:ext>
            </a:extLst>
          </p:cNvPr>
          <p:cNvSpPr/>
          <p:nvPr/>
        </p:nvSpPr>
        <p:spPr>
          <a:xfrm>
            <a:off x="3327071" y="5510698"/>
            <a:ext cx="1415399" cy="1097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56531386-BB0E-0E7C-EEE1-EF6B4EA9C1F7}"/>
              </a:ext>
            </a:extLst>
          </p:cNvPr>
          <p:cNvSpPr txBox="1"/>
          <p:nvPr/>
        </p:nvSpPr>
        <p:spPr>
          <a:xfrm>
            <a:off x="5235898" y="5522145"/>
            <a:ext cx="16065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solidFill>
                  <a:srgbClr val="C00000"/>
                </a:solidFill>
              </a:rPr>
              <a:t>backpropagation</a:t>
            </a:r>
          </a:p>
        </p:txBody>
      </p:sp>
    </p:spTree>
    <p:extLst>
      <p:ext uri="{BB962C8B-B14F-4D97-AF65-F5344CB8AC3E}">
        <p14:creationId xmlns:p14="http://schemas.microsoft.com/office/powerpoint/2010/main" val="2310352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9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DD24AD-FF61-214E-9AF7-392CAE92148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fr-CH" b="1" dirty="0"/>
              <a:t>Black-box </a:t>
            </a:r>
            <a:r>
              <a:rPr lang="fr-CH" b="1" dirty="0" err="1"/>
              <a:t>models</a:t>
            </a:r>
            <a:r>
              <a:rPr lang="fr-CH" b="1" dirty="0"/>
              <a:t> can </a:t>
            </a:r>
            <a:r>
              <a:rPr lang="fr-CH" b="1" dirty="0" err="1"/>
              <a:t>be</a:t>
            </a:r>
            <a:r>
              <a:rPr lang="fr-CH" b="1" dirty="0"/>
              <a:t> </a:t>
            </a:r>
            <a:r>
              <a:rPr lang="fr-CH" b="1" dirty="0" err="1"/>
              <a:t>misleading</a:t>
            </a:r>
            <a:r>
              <a:rPr lang="fr-CH" dirty="0"/>
              <a:t>, </a:t>
            </a:r>
            <a:r>
              <a:rPr lang="fr-CH" dirty="0" err="1"/>
              <a:t>even</a:t>
            </a:r>
            <a:r>
              <a:rPr lang="fr-CH" dirty="0"/>
              <a:t> if </a:t>
            </a:r>
            <a:r>
              <a:rPr lang="fr-CH" dirty="0" err="1"/>
              <a:t>they</a:t>
            </a:r>
            <a:r>
              <a:rPr lang="fr-CH" dirty="0"/>
              <a:t> fit the data </a:t>
            </a:r>
            <a:r>
              <a:rPr lang="fr-CH" dirty="0" err="1"/>
              <a:t>well</a:t>
            </a:r>
            <a:endParaRPr lang="fr-CH" dirty="0"/>
          </a:p>
          <a:p>
            <a:pPr lvl="1"/>
            <a:r>
              <a:rPr lang="fr-CH" dirty="0" err="1"/>
              <a:t>PCNNs</a:t>
            </a:r>
            <a:r>
              <a:rPr lang="fr-CH" b="1" dirty="0"/>
              <a:t> </a:t>
            </a:r>
            <a:r>
              <a:rPr lang="fr-CH" dirty="0"/>
              <a:t>as</a:t>
            </a:r>
            <a:r>
              <a:rPr lang="fr-CH" b="1" dirty="0"/>
              <a:t> </a:t>
            </a:r>
            <a:r>
              <a:rPr lang="fr-CH" dirty="0"/>
              <a:t>a</a:t>
            </a:r>
            <a:r>
              <a:rPr lang="fr-CH" b="1" dirty="0"/>
              <a:t> </a:t>
            </a:r>
            <a:r>
              <a:rPr lang="fr-CH" b="1" dirty="0" err="1"/>
              <a:t>potential</a:t>
            </a:r>
            <a:r>
              <a:rPr lang="fr-CH" b="1" dirty="0"/>
              <a:t> solution - </a:t>
            </a:r>
            <a:r>
              <a:rPr lang="fr-CH" b="1" dirty="0" err="1"/>
              <a:t>easy</a:t>
            </a:r>
            <a:r>
              <a:rPr lang="fr-CH" b="1" dirty="0"/>
              <a:t> to </a:t>
            </a:r>
            <a:r>
              <a:rPr lang="fr-CH" b="1" dirty="0" err="1"/>
              <a:t>scale</a:t>
            </a:r>
            <a:endParaRPr lang="fr-CH" b="1" dirty="0"/>
          </a:p>
          <a:p>
            <a:pPr lvl="1"/>
            <a:endParaRPr lang="fr-CH" dirty="0"/>
          </a:p>
          <a:p>
            <a:r>
              <a:rPr lang="fr-CH" b="1" dirty="0" err="1"/>
              <a:t>Deep</a:t>
            </a:r>
            <a:r>
              <a:rPr lang="fr-CH" b="1" dirty="0"/>
              <a:t> </a:t>
            </a:r>
            <a:r>
              <a:rPr lang="fr-CH" b="1" dirty="0" err="1"/>
              <a:t>Reinforcement</a:t>
            </a:r>
            <a:r>
              <a:rPr lang="fr-CH" b="1" dirty="0"/>
              <a:t> Learning </a:t>
            </a:r>
            <a:r>
              <a:rPr lang="fr-CH" dirty="0" err="1"/>
              <a:t>provides</a:t>
            </a:r>
            <a:r>
              <a:rPr lang="fr-CH" dirty="0"/>
              <a:t> good </a:t>
            </a:r>
            <a:r>
              <a:rPr lang="fr-CH" dirty="0" err="1"/>
              <a:t>results</a:t>
            </a:r>
            <a:r>
              <a:rPr lang="fr-CH" dirty="0"/>
              <a:t> </a:t>
            </a:r>
            <a:br>
              <a:rPr lang="fr-CH" dirty="0"/>
            </a:br>
            <a:r>
              <a:rPr lang="fr-CH" dirty="0" err="1"/>
              <a:t>when</a:t>
            </a:r>
            <a:r>
              <a:rPr lang="fr-CH" dirty="0"/>
              <a:t> </a:t>
            </a:r>
            <a:r>
              <a:rPr lang="fr-CH" dirty="0" err="1"/>
              <a:t>coupled</a:t>
            </a:r>
            <a:r>
              <a:rPr lang="fr-CH" dirty="0"/>
              <a:t> </a:t>
            </a:r>
            <a:r>
              <a:rPr lang="fr-CH" dirty="0" err="1"/>
              <a:t>with</a:t>
            </a:r>
            <a:r>
              <a:rPr lang="fr-CH" dirty="0"/>
              <a:t> </a:t>
            </a:r>
            <a:r>
              <a:rPr lang="fr-CH" dirty="0" err="1"/>
              <a:t>PCNNs</a:t>
            </a:r>
            <a:endParaRPr lang="fr-CH" dirty="0"/>
          </a:p>
          <a:p>
            <a:pPr lvl="1"/>
            <a:endParaRPr lang="fr-CH" b="1" dirty="0"/>
          </a:p>
          <a:p>
            <a:r>
              <a:rPr lang="en-CH" dirty="0"/>
              <a:t>It is possible to design </a:t>
            </a:r>
            <a:r>
              <a:rPr lang="en-CH" b="1" dirty="0"/>
              <a:t>simple rules based on prior knowledge </a:t>
            </a:r>
            <a:br>
              <a:rPr lang="en-CH" b="1" dirty="0"/>
            </a:br>
            <a:r>
              <a:rPr lang="en-CH" dirty="0"/>
              <a:t>to help (D)RL agents converge faster</a:t>
            </a:r>
          </a:p>
          <a:p>
            <a:pPr lvl="1"/>
            <a:r>
              <a:rPr lang="en-CH" b="1" dirty="0"/>
              <a:t>Saturate</a:t>
            </a:r>
            <a:r>
              <a:rPr lang="en-CH" dirty="0"/>
              <a:t> the actions of the agents accordingly</a:t>
            </a:r>
          </a:p>
          <a:p>
            <a:pPr lvl="1"/>
            <a:r>
              <a:rPr lang="en-CH" b="1" dirty="0"/>
              <a:t>Modify the gradient update </a:t>
            </a:r>
            <a:r>
              <a:rPr lang="en-CH" dirty="0"/>
              <a:t>to let agents learn from it</a:t>
            </a:r>
          </a:p>
          <a:p>
            <a:pPr lvl="1"/>
            <a:endParaRPr lang="fr-CH" dirty="0"/>
          </a:p>
          <a:p>
            <a:pPr marL="0" indent="0">
              <a:buNone/>
            </a:pPr>
            <a:endParaRPr lang="fr-CH" dirty="0">
              <a:sym typeface="Wingdings" pitchFamily="2" charset="2"/>
            </a:endParaRPr>
          </a:p>
          <a:p>
            <a:pPr marL="0" indent="0">
              <a:buNone/>
            </a:pPr>
            <a:r>
              <a:rPr lang="fr-CH" dirty="0">
                <a:sym typeface="Wingdings" pitchFamily="2" charset="2"/>
              </a:rPr>
              <a:t> </a:t>
            </a:r>
            <a:r>
              <a:rPr lang="fr-CH" dirty="0" err="1"/>
              <a:t>Fully</a:t>
            </a:r>
            <a:r>
              <a:rPr lang="fr-CH" b="1" dirty="0"/>
              <a:t> black-box pipeline </a:t>
            </a:r>
            <a:r>
              <a:rPr lang="fr-CH" b="1" dirty="0" err="1"/>
              <a:t>from</a:t>
            </a:r>
            <a:r>
              <a:rPr lang="fr-CH" b="1" dirty="0"/>
              <a:t> data to control </a:t>
            </a:r>
            <a:r>
              <a:rPr lang="fr-CH" b="1" dirty="0" err="1"/>
              <a:t>policies</a:t>
            </a:r>
            <a:endParaRPr lang="fr-CH" b="1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0083418-1322-DB40-8E17-D5E70F03B9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1224" y="482657"/>
            <a:ext cx="8361815" cy="653385"/>
          </a:xfrm>
        </p:spPr>
        <p:txBody>
          <a:bodyPr/>
          <a:lstStyle/>
          <a:p>
            <a:r>
              <a:rPr lang="en-CH" dirty="0"/>
              <a:t>Discussion &amp; Conclusion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A87B97EC-C4AC-ED40-A3EE-868FD4C38D40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594049" y="185323"/>
            <a:ext cx="4906027" cy="392113"/>
          </a:xfrm>
        </p:spPr>
        <p:txBody>
          <a:bodyPr>
            <a:normAutofit fontScale="92500" lnSpcReduction="20000"/>
          </a:bodyPr>
          <a:lstStyle/>
          <a:p>
            <a:r>
              <a:rPr lang="en-CH" dirty="0"/>
              <a:t>Wrap-up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D5E3EE5-2C36-2B42-B2A6-D682E99D5FBF}"/>
              </a:ext>
            </a:extLst>
          </p:cNvPr>
          <p:cNvSpPr txBox="1"/>
          <p:nvPr/>
        </p:nvSpPr>
        <p:spPr>
          <a:xfrm>
            <a:off x="7735638" y="1498515"/>
            <a:ext cx="6097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b="1" i="1" dirty="0">
                <a:solidFill>
                  <a:srgbClr val="C00000"/>
                </a:solidFill>
                <a:sym typeface="Wingdings" pitchFamily="2" charset="2"/>
              </a:rPr>
              <a:t> </a:t>
            </a:r>
            <a:r>
              <a:rPr lang="en-CH" b="1" i="1" dirty="0">
                <a:solidFill>
                  <a:srgbClr val="C00000"/>
                </a:solidFill>
              </a:rPr>
              <a:t>Avoid tedious engineering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6291F5-13E1-A143-89E3-82486F59E7ED}"/>
              </a:ext>
            </a:extLst>
          </p:cNvPr>
          <p:cNvSpPr txBox="1"/>
          <p:nvPr/>
        </p:nvSpPr>
        <p:spPr>
          <a:xfrm>
            <a:off x="7735638" y="2276161"/>
            <a:ext cx="60976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b="1" i="1" dirty="0">
                <a:solidFill>
                  <a:srgbClr val="C00000"/>
                </a:solidFill>
                <a:sym typeface="Wingdings" pitchFamily="2" charset="2"/>
              </a:rPr>
              <a:t> </a:t>
            </a:r>
            <a:r>
              <a:rPr lang="en-CH" b="1" i="1" dirty="0">
                <a:solidFill>
                  <a:srgbClr val="C00000"/>
                </a:solidFill>
              </a:rPr>
              <a:t>Energy savings </a:t>
            </a:r>
            <a:r>
              <a:rPr lang="en-CH" b="1" i="1">
                <a:solidFill>
                  <a:srgbClr val="C00000"/>
                </a:solidFill>
              </a:rPr>
              <a:t>of 25-30</a:t>
            </a:r>
            <a:r>
              <a:rPr lang="en-CH" b="1" i="1" dirty="0">
                <a:solidFill>
                  <a:srgbClr val="C00000"/>
                </a:solidFill>
              </a:rPr>
              <a:t>%</a:t>
            </a:r>
          </a:p>
          <a:p>
            <a:r>
              <a:rPr lang="en-CH" b="1" i="1" dirty="0">
                <a:solidFill>
                  <a:srgbClr val="C00000"/>
                </a:solidFill>
                <a:sym typeface="Wingdings" pitchFamily="2" charset="2"/>
              </a:rPr>
              <a:t> Comfort of the occupants improved</a:t>
            </a:r>
            <a:endParaRPr lang="en-CH" b="1" i="1" dirty="0">
              <a:solidFill>
                <a:srgbClr val="C0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05E4DE-6752-CE49-958B-0A32EFD65007}"/>
              </a:ext>
            </a:extLst>
          </p:cNvPr>
          <p:cNvSpPr txBox="1"/>
          <p:nvPr/>
        </p:nvSpPr>
        <p:spPr>
          <a:xfrm>
            <a:off x="7735638" y="5074375"/>
            <a:ext cx="6097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b="1" i="1" dirty="0">
                <a:solidFill>
                  <a:srgbClr val="C00000"/>
                </a:solidFill>
                <a:sym typeface="Wingdings" pitchFamily="2" charset="2"/>
              </a:rPr>
              <a:t> </a:t>
            </a:r>
            <a:r>
              <a:rPr lang="en-CH" b="1" i="1" dirty="0">
                <a:solidFill>
                  <a:srgbClr val="C00000"/>
                </a:solidFill>
              </a:rPr>
              <a:t>“Plug &amp; Play” controllers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06B16E-C5B6-ECD9-719A-C0E38E00E97A}"/>
              </a:ext>
            </a:extLst>
          </p:cNvPr>
          <p:cNvSpPr txBox="1"/>
          <p:nvPr/>
        </p:nvSpPr>
        <p:spPr>
          <a:xfrm>
            <a:off x="7735638" y="3429000"/>
            <a:ext cx="60976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à"/>
            </a:pPr>
            <a:r>
              <a:rPr lang="en-CH" b="1" i="1" dirty="0">
                <a:solidFill>
                  <a:srgbClr val="C00000"/>
                </a:solidFill>
              </a:rPr>
              <a:t>Straightforward implementation</a:t>
            </a:r>
          </a:p>
          <a:p>
            <a:pPr marL="285750" indent="-285750">
              <a:buFont typeface="Wingdings" pitchFamily="2" charset="2"/>
              <a:buChar char="à"/>
            </a:pPr>
            <a:r>
              <a:rPr lang="en-CH" b="1" i="1" dirty="0">
                <a:solidFill>
                  <a:srgbClr val="C00000"/>
                </a:solidFill>
              </a:rPr>
              <a:t>Computationally inexpensive</a:t>
            </a:r>
          </a:p>
          <a:p>
            <a:r>
              <a:rPr lang="en-CH" b="1" i="1" dirty="0">
                <a:solidFill>
                  <a:srgbClr val="C00000"/>
                </a:solidFill>
                <a:sym typeface="Wingdings" pitchFamily="2" charset="2"/>
              </a:rPr>
              <a:t> Up to 6-7 times faster</a:t>
            </a:r>
            <a:endParaRPr lang="en-CH" b="1" i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5469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DD24AD-FF61-214E-9AF7-392CAE92148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fr-CH" b="1" dirty="0"/>
              <a:t>Neural Networks can </a:t>
            </a:r>
            <a:r>
              <a:rPr lang="fr-CH" b="1" dirty="0" err="1"/>
              <a:t>be</a:t>
            </a:r>
            <a:r>
              <a:rPr lang="fr-CH" b="1" dirty="0"/>
              <a:t> </a:t>
            </a:r>
            <a:r>
              <a:rPr lang="fr-CH" b="1" dirty="0" err="1"/>
              <a:t>misleading</a:t>
            </a:r>
            <a:r>
              <a:rPr lang="fr-CH" dirty="0"/>
              <a:t>, </a:t>
            </a:r>
            <a:r>
              <a:rPr lang="fr-CH" dirty="0" err="1"/>
              <a:t>even</a:t>
            </a:r>
            <a:r>
              <a:rPr lang="fr-CH" dirty="0"/>
              <a:t> if </a:t>
            </a:r>
            <a:r>
              <a:rPr lang="fr-CH" dirty="0" err="1"/>
              <a:t>they</a:t>
            </a:r>
            <a:r>
              <a:rPr lang="fr-CH" dirty="0"/>
              <a:t> fit the data </a:t>
            </a:r>
            <a:r>
              <a:rPr lang="fr-CH" dirty="0" err="1"/>
              <a:t>well</a:t>
            </a:r>
            <a:endParaRPr lang="fr-CH" dirty="0"/>
          </a:p>
          <a:p>
            <a:pPr lvl="1"/>
            <a:r>
              <a:rPr lang="fr-CH" dirty="0" err="1"/>
              <a:t>PCNNs</a:t>
            </a:r>
            <a:r>
              <a:rPr lang="fr-CH" b="1" dirty="0"/>
              <a:t> </a:t>
            </a:r>
            <a:r>
              <a:rPr lang="fr-CH" dirty="0"/>
              <a:t>as</a:t>
            </a:r>
            <a:r>
              <a:rPr lang="fr-CH" b="1" dirty="0"/>
              <a:t> </a:t>
            </a:r>
            <a:r>
              <a:rPr lang="fr-CH" dirty="0"/>
              <a:t>a</a:t>
            </a:r>
            <a:r>
              <a:rPr lang="fr-CH" b="1" dirty="0"/>
              <a:t> </a:t>
            </a:r>
            <a:r>
              <a:rPr lang="fr-CH" b="1" dirty="0" err="1"/>
              <a:t>potential</a:t>
            </a:r>
            <a:r>
              <a:rPr lang="fr-CH" b="1" dirty="0"/>
              <a:t> solution - </a:t>
            </a:r>
            <a:r>
              <a:rPr lang="fr-CH" b="1" dirty="0" err="1"/>
              <a:t>easy</a:t>
            </a:r>
            <a:r>
              <a:rPr lang="fr-CH" b="1" dirty="0"/>
              <a:t> to </a:t>
            </a:r>
            <a:r>
              <a:rPr lang="fr-CH" b="1" dirty="0" err="1"/>
              <a:t>scale</a:t>
            </a:r>
            <a:endParaRPr lang="fr-CH" b="1" dirty="0"/>
          </a:p>
          <a:p>
            <a:pPr lvl="1"/>
            <a:endParaRPr lang="fr-CH" dirty="0"/>
          </a:p>
          <a:p>
            <a:r>
              <a:rPr lang="fr-CH" b="1" dirty="0" err="1"/>
              <a:t>Deep</a:t>
            </a:r>
            <a:r>
              <a:rPr lang="fr-CH" b="1" dirty="0"/>
              <a:t> </a:t>
            </a:r>
            <a:r>
              <a:rPr lang="fr-CH" b="1" dirty="0" err="1"/>
              <a:t>Reinforcement</a:t>
            </a:r>
            <a:r>
              <a:rPr lang="fr-CH" b="1" dirty="0"/>
              <a:t> Learning </a:t>
            </a:r>
            <a:r>
              <a:rPr lang="fr-CH" dirty="0" err="1"/>
              <a:t>provides</a:t>
            </a:r>
            <a:r>
              <a:rPr lang="fr-CH" dirty="0"/>
              <a:t> good </a:t>
            </a:r>
            <a:r>
              <a:rPr lang="fr-CH" dirty="0" err="1"/>
              <a:t>results</a:t>
            </a:r>
            <a:r>
              <a:rPr lang="fr-CH" dirty="0"/>
              <a:t> </a:t>
            </a:r>
            <a:br>
              <a:rPr lang="fr-CH" dirty="0"/>
            </a:br>
            <a:r>
              <a:rPr lang="fr-CH" dirty="0" err="1"/>
              <a:t>when</a:t>
            </a:r>
            <a:r>
              <a:rPr lang="fr-CH" dirty="0"/>
              <a:t> </a:t>
            </a:r>
            <a:r>
              <a:rPr lang="fr-CH" dirty="0" err="1"/>
              <a:t>coupled</a:t>
            </a:r>
            <a:r>
              <a:rPr lang="fr-CH" dirty="0"/>
              <a:t> </a:t>
            </a:r>
            <a:r>
              <a:rPr lang="fr-CH" dirty="0" err="1"/>
              <a:t>with</a:t>
            </a:r>
            <a:r>
              <a:rPr lang="fr-CH" dirty="0"/>
              <a:t> </a:t>
            </a:r>
            <a:r>
              <a:rPr lang="fr-CH" dirty="0" err="1"/>
              <a:t>PCNNs</a:t>
            </a:r>
            <a:endParaRPr lang="fr-CH" dirty="0"/>
          </a:p>
          <a:p>
            <a:pPr lvl="1"/>
            <a:endParaRPr lang="fr-CH" b="1" dirty="0"/>
          </a:p>
          <a:p>
            <a:r>
              <a:rPr lang="en-CH" dirty="0"/>
              <a:t>It is possible to design </a:t>
            </a:r>
            <a:r>
              <a:rPr lang="en-CH" b="1" dirty="0"/>
              <a:t>simple rules based on prior knowledge </a:t>
            </a:r>
            <a:br>
              <a:rPr lang="en-CH" b="1" dirty="0"/>
            </a:br>
            <a:r>
              <a:rPr lang="en-CH" dirty="0"/>
              <a:t>to help (D)RL agents converge faster</a:t>
            </a:r>
          </a:p>
          <a:p>
            <a:pPr lvl="1"/>
            <a:r>
              <a:rPr lang="en-CH" b="1" dirty="0"/>
              <a:t>Saturate</a:t>
            </a:r>
            <a:r>
              <a:rPr lang="en-CH" dirty="0"/>
              <a:t> the actions of the agents accordingly</a:t>
            </a:r>
          </a:p>
          <a:p>
            <a:pPr lvl="1"/>
            <a:r>
              <a:rPr lang="en-CH" b="1" dirty="0"/>
              <a:t>Modify the gradient update </a:t>
            </a:r>
            <a:r>
              <a:rPr lang="en-CH" dirty="0"/>
              <a:t>to let agents learn from it</a:t>
            </a:r>
            <a:endParaRPr lang="fr-CH" dirty="0"/>
          </a:p>
          <a:p>
            <a:pPr marL="0" indent="0">
              <a:buNone/>
            </a:pPr>
            <a:endParaRPr lang="fr-CH" dirty="0">
              <a:sym typeface="Wingdings" pitchFamily="2" charset="2"/>
            </a:endParaRPr>
          </a:p>
          <a:p>
            <a:pPr marL="0" indent="0">
              <a:buNone/>
            </a:pPr>
            <a:r>
              <a:rPr lang="fr-CH" dirty="0">
                <a:sym typeface="Wingdings" pitchFamily="2" charset="2"/>
              </a:rPr>
              <a:t> </a:t>
            </a:r>
            <a:r>
              <a:rPr lang="fr-CH" dirty="0" err="1"/>
              <a:t>Fully</a:t>
            </a:r>
            <a:r>
              <a:rPr lang="fr-CH" b="1" dirty="0"/>
              <a:t> black-box pipeline </a:t>
            </a:r>
            <a:r>
              <a:rPr lang="fr-CH" b="1" dirty="0" err="1"/>
              <a:t>from</a:t>
            </a:r>
            <a:r>
              <a:rPr lang="fr-CH" b="1" dirty="0"/>
              <a:t> data to control </a:t>
            </a:r>
            <a:r>
              <a:rPr lang="fr-CH" b="1" dirty="0" err="1"/>
              <a:t>policies</a:t>
            </a:r>
            <a:endParaRPr lang="fr-CH" b="1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0083418-1322-DB40-8E17-D5E70F03B9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1224" y="482657"/>
            <a:ext cx="8361815" cy="653385"/>
          </a:xfrm>
        </p:spPr>
        <p:txBody>
          <a:bodyPr/>
          <a:lstStyle/>
          <a:p>
            <a:r>
              <a:rPr lang="en-CH" dirty="0"/>
              <a:t>Discussion &amp; Conclusion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A87B97EC-C4AC-ED40-A3EE-868FD4C38D40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594049" y="185323"/>
            <a:ext cx="4906027" cy="392113"/>
          </a:xfrm>
        </p:spPr>
        <p:txBody>
          <a:bodyPr>
            <a:normAutofit fontScale="92500" lnSpcReduction="20000"/>
          </a:bodyPr>
          <a:lstStyle/>
          <a:p>
            <a:r>
              <a:rPr lang="en-CH" dirty="0"/>
              <a:t>Wrap-up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D5E3EE5-2C36-2B42-B2A6-D682E99D5FBF}"/>
              </a:ext>
            </a:extLst>
          </p:cNvPr>
          <p:cNvSpPr txBox="1"/>
          <p:nvPr/>
        </p:nvSpPr>
        <p:spPr>
          <a:xfrm>
            <a:off x="7735638" y="1311012"/>
            <a:ext cx="60976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à"/>
            </a:pPr>
            <a:r>
              <a:rPr lang="en-CH" b="1" i="1" dirty="0">
                <a:solidFill>
                  <a:srgbClr val="C00000"/>
                </a:solidFill>
              </a:rPr>
              <a:t>State-of-the-art accuracy</a:t>
            </a:r>
          </a:p>
          <a:p>
            <a:pPr marL="285750" indent="-285750">
              <a:buFont typeface="Wingdings" pitchFamily="2" charset="2"/>
              <a:buChar char="à"/>
            </a:pPr>
            <a:r>
              <a:rPr lang="en-CH" b="1" i="1" dirty="0">
                <a:solidFill>
                  <a:srgbClr val="C00000"/>
                </a:solidFill>
              </a:rPr>
              <a:t>Physical consistency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6291F5-13E1-A143-89E3-82486F59E7ED}"/>
              </a:ext>
            </a:extLst>
          </p:cNvPr>
          <p:cNvSpPr txBox="1"/>
          <p:nvPr/>
        </p:nvSpPr>
        <p:spPr>
          <a:xfrm>
            <a:off x="7735638" y="2259762"/>
            <a:ext cx="60976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b="1" i="1" dirty="0">
                <a:solidFill>
                  <a:srgbClr val="C00000"/>
                </a:solidFill>
                <a:sym typeface="Wingdings" pitchFamily="2" charset="2"/>
              </a:rPr>
              <a:t> </a:t>
            </a:r>
            <a:r>
              <a:rPr lang="en-CH" b="1" i="1" dirty="0">
                <a:solidFill>
                  <a:srgbClr val="C00000"/>
                </a:solidFill>
              </a:rPr>
              <a:t>Energy savings of 25-30%</a:t>
            </a:r>
          </a:p>
          <a:p>
            <a:r>
              <a:rPr lang="en-CH" b="1" i="1" dirty="0">
                <a:solidFill>
                  <a:srgbClr val="C00000"/>
                </a:solidFill>
                <a:sym typeface="Wingdings" pitchFamily="2" charset="2"/>
              </a:rPr>
              <a:t> Comfort of the occupants improved</a:t>
            </a:r>
            <a:endParaRPr lang="en-CH" b="1" i="1" dirty="0">
              <a:solidFill>
                <a:srgbClr val="C0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05E4DE-6752-CE49-958B-0A32EFD65007}"/>
              </a:ext>
            </a:extLst>
          </p:cNvPr>
          <p:cNvSpPr txBox="1"/>
          <p:nvPr/>
        </p:nvSpPr>
        <p:spPr>
          <a:xfrm>
            <a:off x="7735638" y="4816247"/>
            <a:ext cx="6097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b="1" i="1" dirty="0">
                <a:solidFill>
                  <a:srgbClr val="C00000"/>
                </a:solidFill>
                <a:sym typeface="Wingdings" pitchFamily="2" charset="2"/>
              </a:rPr>
              <a:t> </a:t>
            </a:r>
            <a:r>
              <a:rPr lang="en-CH" b="1" i="1" dirty="0">
                <a:solidFill>
                  <a:srgbClr val="C00000"/>
                </a:solidFill>
              </a:rPr>
              <a:t>“Plug &amp; Play” controllers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06B16E-C5B6-ECD9-719A-C0E38E00E97A}"/>
              </a:ext>
            </a:extLst>
          </p:cNvPr>
          <p:cNvSpPr txBox="1"/>
          <p:nvPr/>
        </p:nvSpPr>
        <p:spPr>
          <a:xfrm>
            <a:off x="7735638" y="3369185"/>
            <a:ext cx="60976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à"/>
            </a:pPr>
            <a:r>
              <a:rPr lang="en-CH" b="1" i="1" dirty="0">
                <a:solidFill>
                  <a:srgbClr val="C00000"/>
                </a:solidFill>
              </a:rPr>
              <a:t>Straightforward implementation</a:t>
            </a:r>
          </a:p>
          <a:p>
            <a:pPr marL="285750" indent="-285750">
              <a:buFont typeface="Wingdings" pitchFamily="2" charset="2"/>
              <a:buChar char="à"/>
            </a:pPr>
            <a:r>
              <a:rPr lang="en-CH" b="1" i="1" dirty="0">
                <a:solidFill>
                  <a:srgbClr val="C00000"/>
                </a:solidFill>
              </a:rPr>
              <a:t>Computationally inexpensive</a:t>
            </a:r>
          </a:p>
          <a:p>
            <a:r>
              <a:rPr lang="en-CH" b="1" i="1" dirty="0">
                <a:solidFill>
                  <a:srgbClr val="C00000"/>
                </a:solidFill>
                <a:sym typeface="Wingdings" pitchFamily="2" charset="2"/>
              </a:rPr>
              <a:t> Up to 6-7 times faster</a:t>
            </a:r>
            <a:endParaRPr lang="en-CH" b="1" i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9231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03C091-811B-7F36-3D65-D77822772D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Main 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974DFE-5E41-59AC-DF82-7B5364DF575E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594049" y="185323"/>
            <a:ext cx="4906027" cy="392113"/>
          </a:xfrm>
        </p:spPr>
        <p:txBody>
          <a:bodyPr>
            <a:normAutofit fontScale="92500" lnSpcReduction="20000"/>
          </a:bodyPr>
          <a:lstStyle/>
          <a:p>
            <a:endParaRPr lang="en-C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DFF54B-C007-5750-654C-C9B132D195B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PCNNs</a:t>
            </a:r>
          </a:p>
          <a:p>
            <a:r>
              <a:rPr lang="en-GB" b="1" dirty="0"/>
              <a:t>Towards Scalable Physically Consistent Neural Networks: an Application to Data-driven Multi-zone Thermal Building Models. </a:t>
            </a:r>
            <a:br>
              <a:rPr lang="en-GB" b="1" dirty="0"/>
            </a:br>
            <a:r>
              <a:rPr lang="en-GB" b="1" dirty="0"/>
              <a:t>L. Di Natale, </a:t>
            </a:r>
            <a:r>
              <a:rPr lang="en-GB" dirty="0"/>
              <a:t>B. </a:t>
            </a:r>
            <a:r>
              <a:rPr lang="en-GB" dirty="0" err="1"/>
              <a:t>Svetozarevic</a:t>
            </a:r>
            <a:r>
              <a:rPr lang="en-GB" dirty="0"/>
              <a:t>, P. </a:t>
            </a:r>
            <a:r>
              <a:rPr lang="en-GB" dirty="0" err="1"/>
              <a:t>Heer</a:t>
            </a:r>
            <a:r>
              <a:rPr lang="en-GB" dirty="0"/>
              <a:t>, and C.N. Jones (2022).</a:t>
            </a:r>
            <a:br>
              <a:rPr lang="en-GB" dirty="0"/>
            </a:br>
            <a:r>
              <a:rPr lang="en-GB" i="1" dirty="0"/>
              <a:t>Manuscript submitted to Applied Energy</a:t>
            </a:r>
            <a:r>
              <a:rPr lang="en-GB" dirty="0"/>
              <a:t>. </a:t>
            </a:r>
            <a:r>
              <a:rPr lang="en-GB" dirty="0">
                <a:hlinkClick r:id="rId3"/>
              </a:rPr>
              <a:t>https://arxiv.org/abs/2212.12380</a:t>
            </a:r>
            <a:r>
              <a:rPr lang="en-GB" dirty="0"/>
              <a:t>.</a:t>
            </a:r>
          </a:p>
          <a:p>
            <a:r>
              <a:rPr lang="en-GB" b="1" dirty="0"/>
              <a:t>Physically consistent neural network building models: theory and analysis. </a:t>
            </a:r>
            <a:br>
              <a:rPr lang="en-GB" b="1" dirty="0"/>
            </a:br>
            <a:r>
              <a:rPr lang="en-GB" b="1" dirty="0"/>
              <a:t>L. Di Natale, </a:t>
            </a:r>
            <a:r>
              <a:rPr lang="en-GB" dirty="0"/>
              <a:t>B. </a:t>
            </a:r>
            <a:r>
              <a:rPr lang="en-GB" dirty="0" err="1"/>
              <a:t>Svetozarevic</a:t>
            </a:r>
            <a:r>
              <a:rPr lang="en-GB" dirty="0"/>
              <a:t>, P. </a:t>
            </a:r>
            <a:r>
              <a:rPr lang="en-GB" dirty="0" err="1"/>
              <a:t>Heer</a:t>
            </a:r>
            <a:r>
              <a:rPr lang="en-GB" dirty="0"/>
              <a:t>, and C.N. Jones (2022). </a:t>
            </a:r>
            <a:br>
              <a:rPr lang="en-GB" dirty="0"/>
            </a:br>
            <a:r>
              <a:rPr lang="en-GB" i="1" dirty="0"/>
              <a:t>Applied Energy</a:t>
            </a:r>
            <a:r>
              <a:rPr lang="en-GB" dirty="0"/>
              <a:t>, 119806. </a:t>
            </a:r>
            <a:r>
              <a:rPr lang="en-GB" dirty="0">
                <a:hlinkClick r:id="rId4"/>
              </a:rPr>
              <a:t>https://doi.org/10.1016/j.apenergy.2022.119806</a:t>
            </a:r>
            <a:r>
              <a:rPr lang="en-GB" dirty="0"/>
              <a:t>.</a:t>
            </a:r>
          </a:p>
          <a:p>
            <a:pPr marL="0" indent="0">
              <a:buNone/>
            </a:pPr>
            <a:r>
              <a:rPr lang="en-GB" b="1" dirty="0"/>
              <a:t>DRL</a:t>
            </a:r>
          </a:p>
          <a:p>
            <a:r>
              <a:rPr lang="en-GB" b="1" dirty="0"/>
              <a:t>Efficient Reinforcement Learning (ERL): Targeted Exploration Through Action Saturation. </a:t>
            </a:r>
            <a:br>
              <a:rPr lang="en-GB" b="1" dirty="0"/>
            </a:br>
            <a:r>
              <a:rPr lang="en-GB" b="1" dirty="0"/>
              <a:t>L. Di Natale, </a:t>
            </a:r>
            <a:r>
              <a:rPr lang="en-GB" dirty="0"/>
              <a:t>B. </a:t>
            </a:r>
            <a:r>
              <a:rPr lang="en-GB" dirty="0" err="1"/>
              <a:t>Svetozarevic</a:t>
            </a:r>
            <a:r>
              <a:rPr lang="en-GB" dirty="0"/>
              <a:t>, P. </a:t>
            </a:r>
            <a:r>
              <a:rPr lang="en-GB" dirty="0" err="1"/>
              <a:t>Heer</a:t>
            </a:r>
            <a:r>
              <a:rPr lang="en-GB" dirty="0"/>
              <a:t>, and C.N. Jones (2022). </a:t>
            </a:r>
            <a:br>
              <a:rPr lang="en-GB" dirty="0"/>
            </a:br>
            <a:r>
              <a:rPr lang="en-GB" i="1" dirty="0"/>
              <a:t>Manuscript submitted to L4DC 2023</a:t>
            </a:r>
            <a:r>
              <a:rPr lang="en-GB" dirty="0"/>
              <a:t>. </a:t>
            </a:r>
            <a:r>
              <a:rPr lang="en-GB" dirty="0">
                <a:hlinkClick r:id="rId5"/>
              </a:rPr>
              <a:t>https://arxiv.org/abs/2211.16691</a:t>
            </a:r>
            <a:r>
              <a:rPr lang="en-GB" dirty="0"/>
              <a:t>. </a:t>
            </a:r>
          </a:p>
          <a:p>
            <a:r>
              <a:rPr lang="en-GB" b="1" dirty="0"/>
              <a:t>Near-optimal Deep Reinforcement Learning Policies from Data for Zone Temperature Control. </a:t>
            </a:r>
            <a:br>
              <a:rPr lang="en-GB" b="1" dirty="0"/>
            </a:br>
            <a:r>
              <a:rPr lang="en-GB" b="1" dirty="0"/>
              <a:t>L. Di Natale, </a:t>
            </a:r>
            <a:r>
              <a:rPr lang="en-GB" dirty="0"/>
              <a:t>B. </a:t>
            </a:r>
            <a:r>
              <a:rPr lang="en-GB" dirty="0" err="1"/>
              <a:t>Svetozarevic</a:t>
            </a:r>
            <a:r>
              <a:rPr lang="en-GB" dirty="0"/>
              <a:t>, P. </a:t>
            </a:r>
            <a:r>
              <a:rPr lang="en-GB" dirty="0" err="1"/>
              <a:t>Heer</a:t>
            </a:r>
            <a:r>
              <a:rPr lang="en-GB" dirty="0"/>
              <a:t>, and C.N. Jones (2022).</a:t>
            </a:r>
            <a:br>
              <a:rPr lang="en-GB" dirty="0"/>
            </a:br>
            <a:r>
              <a:rPr lang="en-GB" i="1" dirty="0"/>
              <a:t>2022 IEEE 17th International Conference on Control &amp; Automation (ICCA), 698-703. </a:t>
            </a:r>
            <a:r>
              <a:rPr lang="en-GB" dirty="0">
                <a:hlinkClick r:id="rId6"/>
              </a:rPr>
              <a:t>https://doi.org/</a:t>
            </a:r>
            <a:r>
              <a:rPr lang="en-GB" dirty="0">
                <a:hlinkClick r:id="rId7"/>
              </a:rPr>
              <a:t>10.1109/ICCA54724.2022.9831914</a:t>
            </a:r>
            <a:r>
              <a:rPr lang="en-GB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686320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A35A2C-F8D7-DDED-E56E-0EC9F2E6D16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Given a dataset</a:t>
            </a:r>
          </a:p>
          <a:p>
            <a:r>
              <a:rPr lang="en-US" dirty="0"/>
              <a:t>Main idea: </a:t>
            </a:r>
            <a:r>
              <a:rPr lang="en-US" b="1" dirty="0"/>
              <a:t>Modified</a:t>
            </a:r>
            <a:r>
              <a:rPr lang="en-US" dirty="0"/>
              <a:t> </a:t>
            </a:r>
            <a:r>
              <a:rPr lang="en-US" b="1" dirty="0"/>
              <a:t>loss function</a:t>
            </a:r>
            <a:r>
              <a:rPr lang="en-US" dirty="0"/>
              <a:t> to steer the NN towards expected solutions</a:t>
            </a:r>
            <a:endParaRPr lang="en-US" b="1" dirty="0"/>
          </a:p>
          <a:p>
            <a:pPr lvl="1"/>
            <a:r>
              <a:rPr lang="en-US" dirty="0"/>
              <a:t>Boundary conditions</a:t>
            </a:r>
          </a:p>
          <a:p>
            <a:pPr lvl="1"/>
            <a:r>
              <a:rPr lang="en-US" dirty="0"/>
              <a:t>Physical laws (energy/mass/momentum conservation, …)</a:t>
            </a:r>
          </a:p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6A227FA-7C83-7562-16BA-C1EBB49EA6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7218" y="3460688"/>
            <a:ext cx="1473200" cy="2667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0A23232-1BEA-EDC7-A57C-73FE788901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2739" y="4854813"/>
            <a:ext cx="711200" cy="2667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A2CADCA-39AD-1422-9AF0-BBDD48415A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7791" y="4854813"/>
            <a:ext cx="698500" cy="266700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B1B7BE54-16F5-27CD-B992-7975EEFBF759}"/>
              </a:ext>
            </a:extLst>
          </p:cNvPr>
          <p:cNvGrpSpPr/>
          <p:nvPr/>
        </p:nvGrpSpPr>
        <p:grpSpPr>
          <a:xfrm>
            <a:off x="3327071" y="4465627"/>
            <a:ext cx="1428177" cy="1045071"/>
            <a:chOff x="6096000" y="2744938"/>
            <a:chExt cx="1428177" cy="1045071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416B077C-8DCA-3B4D-DFB7-386C6ABDA478}"/>
                </a:ext>
              </a:extLst>
            </p:cNvPr>
            <p:cNvGrpSpPr/>
            <p:nvPr/>
          </p:nvGrpSpPr>
          <p:grpSpPr>
            <a:xfrm>
              <a:off x="6096000" y="2744938"/>
              <a:ext cx="1428177" cy="1045071"/>
              <a:chOff x="6096000" y="2744938"/>
              <a:chExt cx="1428177" cy="1045071"/>
            </a:xfrm>
          </p:grpSpPr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F204CE88-DF34-9A3F-A2FB-56C562D386FF}"/>
                  </a:ext>
                </a:extLst>
              </p:cNvPr>
              <p:cNvGrpSpPr/>
              <p:nvPr/>
            </p:nvGrpSpPr>
            <p:grpSpPr>
              <a:xfrm>
                <a:off x="6512059" y="2744938"/>
                <a:ext cx="180000" cy="1045071"/>
                <a:chOff x="6512059" y="2744938"/>
                <a:chExt cx="180000" cy="1045071"/>
              </a:xfrm>
            </p:grpSpPr>
            <p:sp>
              <p:nvSpPr>
                <p:cNvPr id="63" name="Oval 62">
                  <a:extLst>
                    <a:ext uri="{FF2B5EF4-FFF2-40B4-BE49-F238E27FC236}">
                      <a16:creationId xmlns:a16="http://schemas.microsoft.com/office/drawing/2014/main" id="{36CA2238-4265-510C-80B3-140E00525DBD}"/>
                    </a:ext>
                  </a:extLst>
                </p:cNvPr>
                <p:cNvSpPr/>
                <p:nvPr/>
              </p:nvSpPr>
              <p:spPr>
                <a:xfrm>
                  <a:off x="6512059" y="2744938"/>
                  <a:ext cx="180000" cy="180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" name="Oval 63">
                  <a:extLst>
                    <a:ext uri="{FF2B5EF4-FFF2-40B4-BE49-F238E27FC236}">
                      <a16:creationId xmlns:a16="http://schemas.microsoft.com/office/drawing/2014/main" id="{C4D874F6-F914-B725-4181-BD0CF48A367D}"/>
                    </a:ext>
                  </a:extLst>
                </p:cNvPr>
                <p:cNvSpPr/>
                <p:nvPr/>
              </p:nvSpPr>
              <p:spPr>
                <a:xfrm>
                  <a:off x="6512059" y="3033295"/>
                  <a:ext cx="180000" cy="180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" name="Oval 64">
                  <a:extLst>
                    <a:ext uri="{FF2B5EF4-FFF2-40B4-BE49-F238E27FC236}">
                      <a16:creationId xmlns:a16="http://schemas.microsoft.com/office/drawing/2014/main" id="{F33B0591-066C-56D4-1323-A203E4C5D6A0}"/>
                    </a:ext>
                  </a:extLst>
                </p:cNvPr>
                <p:cNvSpPr/>
                <p:nvPr/>
              </p:nvSpPr>
              <p:spPr>
                <a:xfrm>
                  <a:off x="6512059" y="3321652"/>
                  <a:ext cx="180000" cy="180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" name="Oval 65">
                  <a:extLst>
                    <a:ext uri="{FF2B5EF4-FFF2-40B4-BE49-F238E27FC236}">
                      <a16:creationId xmlns:a16="http://schemas.microsoft.com/office/drawing/2014/main" id="{36C4282F-F831-391B-3333-23F14DF656F6}"/>
                    </a:ext>
                  </a:extLst>
                </p:cNvPr>
                <p:cNvSpPr/>
                <p:nvPr/>
              </p:nvSpPr>
              <p:spPr>
                <a:xfrm>
                  <a:off x="6512059" y="3610009"/>
                  <a:ext cx="180000" cy="180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BCE1BFC1-2C64-CE90-8F3F-08BCF95CFD3C}"/>
                  </a:ext>
                </a:extLst>
              </p:cNvPr>
              <p:cNvGrpSpPr/>
              <p:nvPr/>
            </p:nvGrpSpPr>
            <p:grpSpPr>
              <a:xfrm>
                <a:off x="6096000" y="2889116"/>
                <a:ext cx="180000" cy="756714"/>
                <a:chOff x="6096000" y="2909455"/>
                <a:chExt cx="180000" cy="756714"/>
              </a:xfrm>
            </p:grpSpPr>
            <p:sp>
              <p:nvSpPr>
                <p:cNvPr id="60" name="Oval 59">
                  <a:extLst>
                    <a:ext uri="{FF2B5EF4-FFF2-40B4-BE49-F238E27FC236}">
                      <a16:creationId xmlns:a16="http://schemas.microsoft.com/office/drawing/2014/main" id="{7B2563D6-6A4A-C24C-F83D-484B5D5B6688}"/>
                    </a:ext>
                  </a:extLst>
                </p:cNvPr>
                <p:cNvSpPr/>
                <p:nvPr/>
              </p:nvSpPr>
              <p:spPr>
                <a:xfrm>
                  <a:off x="6096000" y="3486169"/>
                  <a:ext cx="180000" cy="180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" name="Oval 60">
                  <a:extLst>
                    <a:ext uri="{FF2B5EF4-FFF2-40B4-BE49-F238E27FC236}">
                      <a16:creationId xmlns:a16="http://schemas.microsoft.com/office/drawing/2014/main" id="{8393D229-5BFE-DECB-0ED6-13382E80F819}"/>
                    </a:ext>
                  </a:extLst>
                </p:cNvPr>
                <p:cNvSpPr/>
                <p:nvPr/>
              </p:nvSpPr>
              <p:spPr>
                <a:xfrm>
                  <a:off x="6096000" y="3197812"/>
                  <a:ext cx="180000" cy="180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" name="Oval 61">
                  <a:extLst>
                    <a:ext uri="{FF2B5EF4-FFF2-40B4-BE49-F238E27FC236}">
                      <a16:creationId xmlns:a16="http://schemas.microsoft.com/office/drawing/2014/main" id="{EF939E98-EA7B-83F7-49D3-D55CE1B40D87}"/>
                    </a:ext>
                  </a:extLst>
                </p:cNvPr>
                <p:cNvSpPr/>
                <p:nvPr/>
              </p:nvSpPr>
              <p:spPr>
                <a:xfrm>
                  <a:off x="6096000" y="2909455"/>
                  <a:ext cx="180000" cy="180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31ED0202-D388-8827-985C-6BF456E325AB}"/>
                  </a:ext>
                </a:extLst>
              </p:cNvPr>
              <p:cNvGrpSpPr/>
              <p:nvPr/>
            </p:nvGrpSpPr>
            <p:grpSpPr>
              <a:xfrm>
                <a:off x="6928118" y="2889116"/>
                <a:ext cx="180000" cy="756714"/>
                <a:chOff x="6512059" y="4763437"/>
                <a:chExt cx="180000" cy="756714"/>
              </a:xfrm>
            </p:grpSpPr>
            <p:sp>
              <p:nvSpPr>
                <p:cNvPr id="57" name="Oval 56">
                  <a:extLst>
                    <a:ext uri="{FF2B5EF4-FFF2-40B4-BE49-F238E27FC236}">
                      <a16:creationId xmlns:a16="http://schemas.microsoft.com/office/drawing/2014/main" id="{573B4D99-462F-A439-5337-FFE0844E162C}"/>
                    </a:ext>
                  </a:extLst>
                </p:cNvPr>
                <p:cNvSpPr/>
                <p:nvPr/>
              </p:nvSpPr>
              <p:spPr>
                <a:xfrm>
                  <a:off x="6512059" y="5340151"/>
                  <a:ext cx="180000" cy="180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" name="Oval 57">
                  <a:extLst>
                    <a:ext uri="{FF2B5EF4-FFF2-40B4-BE49-F238E27FC236}">
                      <a16:creationId xmlns:a16="http://schemas.microsoft.com/office/drawing/2014/main" id="{75183469-3849-DCCE-D5CA-36DF678D7226}"/>
                    </a:ext>
                  </a:extLst>
                </p:cNvPr>
                <p:cNvSpPr/>
                <p:nvPr/>
              </p:nvSpPr>
              <p:spPr>
                <a:xfrm>
                  <a:off x="6512059" y="5051794"/>
                  <a:ext cx="180000" cy="180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" name="Oval 58">
                  <a:extLst>
                    <a:ext uri="{FF2B5EF4-FFF2-40B4-BE49-F238E27FC236}">
                      <a16:creationId xmlns:a16="http://schemas.microsoft.com/office/drawing/2014/main" id="{B7A34938-1921-B8F8-6923-831E44FC60FF}"/>
                    </a:ext>
                  </a:extLst>
                </p:cNvPr>
                <p:cNvSpPr/>
                <p:nvPr/>
              </p:nvSpPr>
              <p:spPr>
                <a:xfrm>
                  <a:off x="6512059" y="4763437"/>
                  <a:ext cx="180000" cy="180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A244CB10-71F2-E6B8-F90F-245FBCB7BEE4}"/>
                  </a:ext>
                </a:extLst>
              </p:cNvPr>
              <p:cNvGrpSpPr/>
              <p:nvPr/>
            </p:nvGrpSpPr>
            <p:grpSpPr>
              <a:xfrm>
                <a:off x="7344177" y="3042449"/>
                <a:ext cx="180000" cy="468358"/>
                <a:chOff x="6512059" y="5628508"/>
                <a:chExt cx="180000" cy="468358"/>
              </a:xfrm>
            </p:grpSpPr>
            <p:sp>
              <p:nvSpPr>
                <p:cNvPr id="55" name="Oval 54">
                  <a:extLst>
                    <a:ext uri="{FF2B5EF4-FFF2-40B4-BE49-F238E27FC236}">
                      <a16:creationId xmlns:a16="http://schemas.microsoft.com/office/drawing/2014/main" id="{D6A8AA15-DF91-3690-2211-0A00E1D50B33}"/>
                    </a:ext>
                  </a:extLst>
                </p:cNvPr>
                <p:cNvSpPr/>
                <p:nvPr/>
              </p:nvSpPr>
              <p:spPr>
                <a:xfrm>
                  <a:off x="6512059" y="5916866"/>
                  <a:ext cx="180000" cy="180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" name="Oval 55">
                  <a:extLst>
                    <a:ext uri="{FF2B5EF4-FFF2-40B4-BE49-F238E27FC236}">
                      <a16:creationId xmlns:a16="http://schemas.microsoft.com/office/drawing/2014/main" id="{CB3153B9-0AF0-4214-629C-40D571AFCCD9}"/>
                    </a:ext>
                  </a:extLst>
                </p:cNvPr>
                <p:cNvSpPr/>
                <p:nvPr/>
              </p:nvSpPr>
              <p:spPr>
                <a:xfrm>
                  <a:off x="6512059" y="5628508"/>
                  <a:ext cx="180000" cy="1800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4D93193A-CA24-7CF8-6229-AB3254992CA2}"/>
                </a:ext>
              </a:extLst>
            </p:cNvPr>
            <p:cNvCxnSpPr>
              <a:stCxn id="62" idx="6"/>
              <a:endCxn id="63" idx="2"/>
            </p:cNvCxnSpPr>
            <p:nvPr/>
          </p:nvCxnSpPr>
          <p:spPr>
            <a:xfrm flipV="1">
              <a:off x="6276000" y="2834938"/>
              <a:ext cx="236059" cy="144178"/>
            </a:xfrm>
            <a:prstGeom prst="straightConnector1">
              <a:avLst/>
            </a:prstGeom>
            <a:ln>
              <a:solidFill>
                <a:srgbClr val="C00000"/>
              </a:solidFill>
              <a:headEnd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02087280-ECB8-69C2-F97C-749001C77F7A}"/>
                </a:ext>
              </a:extLst>
            </p:cNvPr>
            <p:cNvCxnSpPr>
              <a:cxnSpLocks/>
              <a:stCxn id="61" idx="6"/>
              <a:endCxn id="63" idx="2"/>
            </p:cNvCxnSpPr>
            <p:nvPr/>
          </p:nvCxnSpPr>
          <p:spPr>
            <a:xfrm flipV="1">
              <a:off x="6276000" y="2834938"/>
              <a:ext cx="236059" cy="432535"/>
            </a:xfrm>
            <a:prstGeom prst="straightConnector1">
              <a:avLst/>
            </a:prstGeom>
            <a:ln>
              <a:solidFill>
                <a:srgbClr val="C00000"/>
              </a:solidFill>
              <a:headEnd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FDCC7165-6121-1E10-C5A7-7D73996E8DBE}"/>
                </a:ext>
              </a:extLst>
            </p:cNvPr>
            <p:cNvCxnSpPr>
              <a:cxnSpLocks/>
              <a:stCxn id="60" idx="6"/>
              <a:endCxn id="64" idx="2"/>
            </p:cNvCxnSpPr>
            <p:nvPr/>
          </p:nvCxnSpPr>
          <p:spPr>
            <a:xfrm flipV="1">
              <a:off x="6276000" y="3123295"/>
              <a:ext cx="236059" cy="432535"/>
            </a:xfrm>
            <a:prstGeom prst="straightConnector1">
              <a:avLst/>
            </a:prstGeom>
            <a:ln>
              <a:solidFill>
                <a:srgbClr val="C00000"/>
              </a:solidFill>
              <a:headEnd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634A8D96-F3E1-C7B9-45A6-23A16A7D6D84}"/>
                </a:ext>
              </a:extLst>
            </p:cNvPr>
            <p:cNvCxnSpPr>
              <a:cxnSpLocks/>
              <a:stCxn id="61" idx="6"/>
              <a:endCxn id="66" idx="2"/>
            </p:cNvCxnSpPr>
            <p:nvPr/>
          </p:nvCxnSpPr>
          <p:spPr>
            <a:xfrm>
              <a:off x="6276000" y="3267473"/>
              <a:ext cx="236059" cy="432536"/>
            </a:xfrm>
            <a:prstGeom prst="straightConnector1">
              <a:avLst/>
            </a:prstGeom>
            <a:ln>
              <a:solidFill>
                <a:srgbClr val="C00000"/>
              </a:solidFill>
              <a:headEnd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94E61377-E8FE-2A45-FCF6-D0A25BAE687D}"/>
                </a:ext>
              </a:extLst>
            </p:cNvPr>
            <p:cNvCxnSpPr>
              <a:cxnSpLocks/>
              <a:stCxn id="61" idx="6"/>
              <a:endCxn id="65" idx="2"/>
            </p:cNvCxnSpPr>
            <p:nvPr/>
          </p:nvCxnSpPr>
          <p:spPr>
            <a:xfrm>
              <a:off x="6276000" y="3267473"/>
              <a:ext cx="236059" cy="144179"/>
            </a:xfrm>
            <a:prstGeom prst="straightConnector1">
              <a:avLst/>
            </a:prstGeom>
            <a:ln>
              <a:solidFill>
                <a:srgbClr val="C00000"/>
              </a:solidFill>
              <a:headEnd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336106CC-D7FB-FC1C-59B0-CA649A5D8B06}"/>
                </a:ext>
              </a:extLst>
            </p:cNvPr>
            <p:cNvCxnSpPr>
              <a:cxnSpLocks/>
              <a:stCxn id="62" idx="6"/>
              <a:endCxn id="66" idx="2"/>
            </p:cNvCxnSpPr>
            <p:nvPr/>
          </p:nvCxnSpPr>
          <p:spPr>
            <a:xfrm>
              <a:off x="6276000" y="2979116"/>
              <a:ext cx="236059" cy="720893"/>
            </a:xfrm>
            <a:prstGeom prst="straightConnector1">
              <a:avLst/>
            </a:prstGeom>
            <a:ln>
              <a:solidFill>
                <a:srgbClr val="C00000"/>
              </a:solidFill>
              <a:headEnd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685F77CE-9A2B-D0A5-DFAB-4DA937BEB052}"/>
                </a:ext>
              </a:extLst>
            </p:cNvPr>
            <p:cNvCxnSpPr>
              <a:cxnSpLocks/>
              <a:stCxn id="62" idx="6"/>
              <a:endCxn id="65" idx="2"/>
            </p:cNvCxnSpPr>
            <p:nvPr/>
          </p:nvCxnSpPr>
          <p:spPr>
            <a:xfrm>
              <a:off x="6276000" y="2979116"/>
              <a:ext cx="236059" cy="432536"/>
            </a:xfrm>
            <a:prstGeom prst="straightConnector1">
              <a:avLst/>
            </a:prstGeom>
            <a:ln>
              <a:solidFill>
                <a:srgbClr val="C00000"/>
              </a:solidFill>
              <a:headEnd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FD00A90F-044B-137F-E791-A29CDD733971}"/>
                </a:ext>
              </a:extLst>
            </p:cNvPr>
            <p:cNvCxnSpPr>
              <a:cxnSpLocks/>
              <a:stCxn id="62" idx="6"/>
              <a:endCxn id="64" idx="2"/>
            </p:cNvCxnSpPr>
            <p:nvPr/>
          </p:nvCxnSpPr>
          <p:spPr>
            <a:xfrm>
              <a:off x="6276000" y="2979116"/>
              <a:ext cx="236059" cy="144179"/>
            </a:xfrm>
            <a:prstGeom prst="straightConnector1">
              <a:avLst/>
            </a:prstGeom>
            <a:ln>
              <a:solidFill>
                <a:srgbClr val="C00000"/>
              </a:solidFill>
              <a:headEnd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BC6ADA99-D15F-DB85-5183-4BE6F7E67A41}"/>
                </a:ext>
              </a:extLst>
            </p:cNvPr>
            <p:cNvCxnSpPr>
              <a:cxnSpLocks/>
              <a:stCxn id="58" idx="6"/>
              <a:endCxn id="56" idx="2"/>
            </p:cNvCxnSpPr>
            <p:nvPr/>
          </p:nvCxnSpPr>
          <p:spPr>
            <a:xfrm flipV="1">
              <a:off x="7108118" y="3132449"/>
              <a:ext cx="236059" cy="135024"/>
            </a:xfrm>
            <a:prstGeom prst="straightConnector1">
              <a:avLst/>
            </a:prstGeom>
            <a:ln>
              <a:solidFill>
                <a:srgbClr val="C00000"/>
              </a:solidFill>
              <a:headEnd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BEF3CD8F-F7CF-A978-DE4F-0AD3C56348DE}"/>
                </a:ext>
              </a:extLst>
            </p:cNvPr>
            <p:cNvCxnSpPr>
              <a:cxnSpLocks/>
              <a:stCxn id="57" idx="6"/>
              <a:endCxn id="55" idx="2"/>
            </p:cNvCxnSpPr>
            <p:nvPr/>
          </p:nvCxnSpPr>
          <p:spPr>
            <a:xfrm flipV="1">
              <a:off x="7108118" y="3420807"/>
              <a:ext cx="236059" cy="135023"/>
            </a:xfrm>
            <a:prstGeom prst="straightConnector1">
              <a:avLst/>
            </a:prstGeom>
            <a:ln>
              <a:solidFill>
                <a:srgbClr val="C00000"/>
              </a:solidFill>
              <a:headEnd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D43639BB-545C-A781-02F5-5A1F9DC88561}"/>
                </a:ext>
              </a:extLst>
            </p:cNvPr>
            <p:cNvCxnSpPr>
              <a:cxnSpLocks/>
              <a:stCxn id="61" idx="6"/>
              <a:endCxn id="64" idx="2"/>
            </p:cNvCxnSpPr>
            <p:nvPr/>
          </p:nvCxnSpPr>
          <p:spPr>
            <a:xfrm flipV="1">
              <a:off x="6276000" y="3123295"/>
              <a:ext cx="236059" cy="144178"/>
            </a:xfrm>
            <a:prstGeom prst="straightConnector1">
              <a:avLst/>
            </a:prstGeom>
            <a:ln>
              <a:solidFill>
                <a:srgbClr val="C00000"/>
              </a:solidFill>
              <a:headEnd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4ABD7033-D59F-A1BA-5420-3934D4CEC406}"/>
                </a:ext>
              </a:extLst>
            </p:cNvPr>
            <p:cNvCxnSpPr>
              <a:cxnSpLocks/>
              <a:stCxn id="64" idx="6"/>
              <a:endCxn id="58" idx="2"/>
            </p:cNvCxnSpPr>
            <p:nvPr/>
          </p:nvCxnSpPr>
          <p:spPr>
            <a:xfrm>
              <a:off x="6692059" y="3123295"/>
              <a:ext cx="236059" cy="144178"/>
            </a:xfrm>
            <a:prstGeom prst="straightConnector1">
              <a:avLst/>
            </a:prstGeom>
            <a:ln>
              <a:solidFill>
                <a:srgbClr val="C00000"/>
              </a:solidFill>
              <a:headEnd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1AF1791C-7B81-6AD8-845E-79E637686039}"/>
                </a:ext>
              </a:extLst>
            </p:cNvPr>
            <p:cNvCxnSpPr>
              <a:cxnSpLocks/>
              <a:stCxn id="63" idx="6"/>
              <a:endCxn id="58" idx="2"/>
            </p:cNvCxnSpPr>
            <p:nvPr/>
          </p:nvCxnSpPr>
          <p:spPr>
            <a:xfrm>
              <a:off x="6692059" y="2834938"/>
              <a:ext cx="236059" cy="432535"/>
            </a:xfrm>
            <a:prstGeom prst="straightConnector1">
              <a:avLst/>
            </a:prstGeom>
            <a:ln>
              <a:solidFill>
                <a:srgbClr val="C00000"/>
              </a:solidFill>
              <a:headEnd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EC23DE3C-0334-655C-CE14-C12D8E66F195}"/>
                </a:ext>
              </a:extLst>
            </p:cNvPr>
            <p:cNvCxnSpPr>
              <a:cxnSpLocks/>
              <a:stCxn id="63" idx="6"/>
              <a:endCxn id="59" idx="2"/>
            </p:cNvCxnSpPr>
            <p:nvPr/>
          </p:nvCxnSpPr>
          <p:spPr>
            <a:xfrm>
              <a:off x="6692059" y="2834938"/>
              <a:ext cx="236059" cy="144178"/>
            </a:xfrm>
            <a:prstGeom prst="straightConnector1">
              <a:avLst/>
            </a:prstGeom>
            <a:ln>
              <a:solidFill>
                <a:srgbClr val="C00000"/>
              </a:solidFill>
              <a:headEnd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60901B63-1F33-9421-CD62-F9CAD022FB57}"/>
                </a:ext>
              </a:extLst>
            </p:cNvPr>
            <p:cNvCxnSpPr>
              <a:cxnSpLocks/>
              <a:stCxn id="60" idx="6"/>
              <a:endCxn id="66" idx="2"/>
            </p:cNvCxnSpPr>
            <p:nvPr/>
          </p:nvCxnSpPr>
          <p:spPr>
            <a:xfrm>
              <a:off x="6276000" y="3555830"/>
              <a:ext cx="236059" cy="144179"/>
            </a:xfrm>
            <a:prstGeom prst="straightConnector1">
              <a:avLst/>
            </a:prstGeom>
            <a:ln>
              <a:solidFill>
                <a:srgbClr val="C00000"/>
              </a:solidFill>
              <a:headEnd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A5E7E338-C5D8-6636-BA24-AFA37D33237D}"/>
                </a:ext>
              </a:extLst>
            </p:cNvPr>
            <p:cNvCxnSpPr>
              <a:cxnSpLocks/>
              <a:stCxn id="60" idx="6"/>
              <a:endCxn id="65" idx="2"/>
            </p:cNvCxnSpPr>
            <p:nvPr/>
          </p:nvCxnSpPr>
          <p:spPr>
            <a:xfrm flipV="1">
              <a:off x="6276000" y="3411652"/>
              <a:ext cx="236059" cy="144178"/>
            </a:xfrm>
            <a:prstGeom prst="straightConnector1">
              <a:avLst/>
            </a:prstGeom>
            <a:ln>
              <a:solidFill>
                <a:srgbClr val="C00000"/>
              </a:solidFill>
              <a:headEnd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786B8634-B60C-FF43-C27A-38EE75A9E1F0}"/>
                </a:ext>
              </a:extLst>
            </p:cNvPr>
            <p:cNvCxnSpPr>
              <a:cxnSpLocks/>
              <a:stCxn id="59" idx="6"/>
              <a:endCxn id="55" idx="2"/>
            </p:cNvCxnSpPr>
            <p:nvPr/>
          </p:nvCxnSpPr>
          <p:spPr>
            <a:xfrm>
              <a:off x="7108118" y="2979116"/>
              <a:ext cx="236059" cy="441691"/>
            </a:xfrm>
            <a:prstGeom prst="straightConnector1">
              <a:avLst/>
            </a:prstGeom>
            <a:ln>
              <a:solidFill>
                <a:srgbClr val="C00000"/>
              </a:solidFill>
              <a:headEnd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295427A3-3958-C6AD-C2C0-6840CF709B6C}"/>
                </a:ext>
              </a:extLst>
            </p:cNvPr>
            <p:cNvCxnSpPr>
              <a:cxnSpLocks/>
              <a:stCxn id="57" idx="6"/>
              <a:endCxn id="56" idx="2"/>
            </p:cNvCxnSpPr>
            <p:nvPr/>
          </p:nvCxnSpPr>
          <p:spPr>
            <a:xfrm flipV="1">
              <a:off x="7108118" y="3132449"/>
              <a:ext cx="236059" cy="423381"/>
            </a:xfrm>
            <a:prstGeom prst="straightConnector1">
              <a:avLst/>
            </a:prstGeom>
            <a:ln>
              <a:solidFill>
                <a:srgbClr val="C00000"/>
              </a:solidFill>
              <a:headEnd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B901067F-AD05-7C63-E52B-4B01BE8F19E0}"/>
                </a:ext>
              </a:extLst>
            </p:cNvPr>
            <p:cNvCxnSpPr>
              <a:cxnSpLocks/>
              <a:stCxn id="60" idx="6"/>
              <a:endCxn id="63" idx="2"/>
            </p:cNvCxnSpPr>
            <p:nvPr/>
          </p:nvCxnSpPr>
          <p:spPr>
            <a:xfrm flipV="1">
              <a:off x="6276000" y="2834938"/>
              <a:ext cx="236059" cy="720892"/>
            </a:xfrm>
            <a:prstGeom prst="straightConnector1">
              <a:avLst/>
            </a:prstGeom>
            <a:ln>
              <a:solidFill>
                <a:srgbClr val="C00000"/>
              </a:solidFill>
              <a:headEnd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47D2848F-279F-54F8-1641-8B607CCE93EE}"/>
                </a:ext>
              </a:extLst>
            </p:cNvPr>
            <p:cNvCxnSpPr>
              <a:cxnSpLocks/>
              <a:stCxn id="66" idx="6"/>
              <a:endCxn id="59" idx="2"/>
            </p:cNvCxnSpPr>
            <p:nvPr/>
          </p:nvCxnSpPr>
          <p:spPr>
            <a:xfrm flipV="1">
              <a:off x="6692059" y="2979116"/>
              <a:ext cx="236059" cy="720893"/>
            </a:xfrm>
            <a:prstGeom prst="straightConnector1">
              <a:avLst/>
            </a:prstGeom>
            <a:ln>
              <a:solidFill>
                <a:srgbClr val="C00000"/>
              </a:solidFill>
              <a:headEnd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4C0653E9-FE2A-F472-0A5B-ACD5ABC8BC68}"/>
                </a:ext>
              </a:extLst>
            </p:cNvPr>
            <p:cNvCxnSpPr>
              <a:cxnSpLocks/>
              <a:stCxn id="65" idx="6"/>
              <a:endCxn id="57" idx="2"/>
            </p:cNvCxnSpPr>
            <p:nvPr/>
          </p:nvCxnSpPr>
          <p:spPr>
            <a:xfrm>
              <a:off x="6692059" y="3411652"/>
              <a:ext cx="236059" cy="144178"/>
            </a:xfrm>
            <a:prstGeom prst="straightConnector1">
              <a:avLst/>
            </a:prstGeom>
            <a:ln>
              <a:solidFill>
                <a:srgbClr val="C00000"/>
              </a:solidFill>
              <a:headEnd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691575B5-F3A4-8F01-5978-02477E180DC3}"/>
                </a:ext>
              </a:extLst>
            </p:cNvPr>
            <p:cNvCxnSpPr>
              <a:cxnSpLocks/>
              <a:stCxn id="64" idx="6"/>
              <a:endCxn id="59" idx="2"/>
            </p:cNvCxnSpPr>
            <p:nvPr/>
          </p:nvCxnSpPr>
          <p:spPr>
            <a:xfrm flipV="1">
              <a:off x="6692059" y="2979116"/>
              <a:ext cx="236059" cy="144179"/>
            </a:xfrm>
            <a:prstGeom prst="straightConnector1">
              <a:avLst/>
            </a:prstGeom>
            <a:ln>
              <a:solidFill>
                <a:srgbClr val="C00000"/>
              </a:solidFill>
              <a:headEnd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CBFBD385-C700-DAB9-370D-CB92D6D8E375}"/>
                </a:ext>
              </a:extLst>
            </p:cNvPr>
            <p:cNvCxnSpPr>
              <a:cxnSpLocks/>
              <a:stCxn id="65" idx="6"/>
              <a:endCxn id="59" idx="2"/>
            </p:cNvCxnSpPr>
            <p:nvPr/>
          </p:nvCxnSpPr>
          <p:spPr>
            <a:xfrm flipV="1">
              <a:off x="6692059" y="2979116"/>
              <a:ext cx="236059" cy="432536"/>
            </a:xfrm>
            <a:prstGeom prst="straightConnector1">
              <a:avLst/>
            </a:prstGeom>
            <a:ln>
              <a:solidFill>
                <a:srgbClr val="C00000"/>
              </a:solidFill>
              <a:headEnd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217AF35A-0EEB-5E67-A9F4-ED2517D8A8D8}"/>
                </a:ext>
              </a:extLst>
            </p:cNvPr>
            <p:cNvCxnSpPr>
              <a:cxnSpLocks/>
              <a:stCxn id="64" idx="6"/>
              <a:endCxn id="57" idx="2"/>
            </p:cNvCxnSpPr>
            <p:nvPr/>
          </p:nvCxnSpPr>
          <p:spPr>
            <a:xfrm>
              <a:off x="6692059" y="3123295"/>
              <a:ext cx="236059" cy="432535"/>
            </a:xfrm>
            <a:prstGeom prst="straightConnector1">
              <a:avLst/>
            </a:prstGeom>
            <a:ln>
              <a:solidFill>
                <a:srgbClr val="C00000"/>
              </a:solidFill>
              <a:headEnd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74DAD4F7-15D7-2545-A9AC-FB48A41811AE}"/>
                </a:ext>
              </a:extLst>
            </p:cNvPr>
            <p:cNvCxnSpPr>
              <a:cxnSpLocks/>
              <a:stCxn id="58" idx="6"/>
              <a:endCxn id="55" idx="2"/>
            </p:cNvCxnSpPr>
            <p:nvPr/>
          </p:nvCxnSpPr>
          <p:spPr>
            <a:xfrm>
              <a:off x="7108118" y="3267473"/>
              <a:ext cx="236059" cy="153334"/>
            </a:xfrm>
            <a:prstGeom prst="straightConnector1">
              <a:avLst/>
            </a:prstGeom>
            <a:ln>
              <a:solidFill>
                <a:srgbClr val="C00000"/>
              </a:solidFill>
              <a:headEnd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273868BD-E60D-62BF-F9DB-B78E5F6E5C72}"/>
                </a:ext>
              </a:extLst>
            </p:cNvPr>
            <p:cNvCxnSpPr>
              <a:cxnSpLocks/>
              <a:stCxn id="63" idx="6"/>
              <a:endCxn id="57" idx="2"/>
            </p:cNvCxnSpPr>
            <p:nvPr/>
          </p:nvCxnSpPr>
          <p:spPr>
            <a:xfrm>
              <a:off x="6692059" y="2834938"/>
              <a:ext cx="236059" cy="720892"/>
            </a:xfrm>
            <a:prstGeom prst="straightConnector1">
              <a:avLst/>
            </a:prstGeom>
            <a:ln>
              <a:solidFill>
                <a:srgbClr val="C00000"/>
              </a:solidFill>
              <a:headEnd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7A9F15BD-E77E-911F-CBB3-197A68B7C3B7}"/>
                </a:ext>
              </a:extLst>
            </p:cNvPr>
            <p:cNvCxnSpPr>
              <a:cxnSpLocks/>
              <a:stCxn id="59" idx="6"/>
              <a:endCxn id="56" idx="2"/>
            </p:cNvCxnSpPr>
            <p:nvPr/>
          </p:nvCxnSpPr>
          <p:spPr>
            <a:xfrm>
              <a:off x="7108118" y="2979116"/>
              <a:ext cx="236059" cy="153333"/>
            </a:xfrm>
            <a:prstGeom prst="straightConnector1">
              <a:avLst/>
            </a:prstGeom>
            <a:ln>
              <a:solidFill>
                <a:srgbClr val="C00000"/>
              </a:solidFill>
              <a:headEnd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FF8D4AA3-F3EE-C03E-4A2A-524337A752D8}"/>
                </a:ext>
              </a:extLst>
            </p:cNvPr>
            <p:cNvCxnSpPr>
              <a:cxnSpLocks/>
              <a:stCxn id="66" idx="6"/>
              <a:endCxn id="57" idx="2"/>
            </p:cNvCxnSpPr>
            <p:nvPr/>
          </p:nvCxnSpPr>
          <p:spPr>
            <a:xfrm flipV="1">
              <a:off x="6692059" y="3555830"/>
              <a:ext cx="236059" cy="144179"/>
            </a:xfrm>
            <a:prstGeom prst="straightConnector1">
              <a:avLst/>
            </a:prstGeom>
            <a:ln>
              <a:solidFill>
                <a:srgbClr val="C00000"/>
              </a:solidFill>
              <a:headEnd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9EC60C26-3BBC-7CB6-FAB2-86D212BA6DE4}"/>
                </a:ext>
              </a:extLst>
            </p:cNvPr>
            <p:cNvCxnSpPr>
              <a:cxnSpLocks/>
              <a:stCxn id="66" idx="6"/>
              <a:endCxn id="58" idx="2"/>
            </p:cNvCxnSpPr>
            <p:nvPr/>
          </p:nvCxnSpPr>
          <p:spPr>
            <a:xfrm flipV="1">
              <a:off x="6692059" y="3267473"/>
              <a:ext cx="236059" cy="432536"/>
            </a:xfrm>
            <a:prstGeom prst="straightConnector1">
              <a:avLst/>
            </a:prstGeom>
            <a:ln>
              <a:solidFill>
                <a:srgbClr val="C00000"/>
              </a:solidFill>
              <a:headEnd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DF51B5C9-8589-FC20-72D8-EBF608FB9D95}"/>
                </a:ext>
              </a:extLst>
            </p:cNvPr>
            <p:cNvCxnSpPr>
              <a:cxnSpLocks/>
              <a:stCxn id="65" idx="6"/>
              <a:endCxn id="58" idx="2"/>
            </p:cNvCxnSpPr>
            <p:nvPr/>
          </p:nvCxnSpPr>
          <p:spPr>
            <a:xfrm flipV="1">
              <a:off x="6692059" y="3267473"/>
              <a:ext cx="236059" cy="144179"/>
            </a:xfrm>
            <a:prstGeom prst="straightConnector1">
              <a:avLst/>
            </a:prstGeom>
            <a:ln>
              <a:solidFill>
                <a:srgbClr val="C00000"/>
              </a:solidFill>
              <a:headEnd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B350B5C2-298C-5BDF-7823-AC1E9B355166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2883939" y="4988163"/>
            <a:ext cx="309636" cy="0"/>
          </a:xfrm>
          <a:prstGeom prst="straightConnector1">
            <a:avLst/>
          </a:prstGeom>
          <a:ln w="12700">
            <a:solidFill>
              <a:schemeClr val="accent2"/>
            </a:solidFill>
            <a:prstDash val="solid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79F6ADF4-E4F8-1F79-E641-644A85DE91BE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4865426" y="4988163"/>
            <a:ext cx="412365" cy="0"/>
          </a:xfrm>
          <a:prstGeom prst="straightConnector1">
            <a:avLst/>
          </a:prstGeom>
          <a:ln w="12700">
            <a:solidFill>
              <a:schemeClr val="accent2"/>
            </a:solidFill>
            <a:prstDash val="solid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046667DA-2E40-CBB8-C983-D8FB3AB8CCD9}"/>
              </a:ext>
            </a:extLst>
          </p:cNvPr>
          <p:cNvCxnSpPr>
            <a:cxnSpLocks/>
            <a:stCxn id="13" idx="3"/>
            <a:endCxn id="15" idx="1"/>
          </p:cNvCxnSpPr>
          <p:nvPr/>
        </p:nvCxnSpPr>
        <p:spPr>
          <a:xfrm flipV="1">
            <a:off x="5976291" y="4987317"/>
            <a:ext cx="845356" cy="846"/>
          </a:xfrm>
          <a:prstGeom prst="straightConnector1">
            <a:avLst/>
          </a:prstGeom>
          <a:ln w="12700">
            <a:solidFill>
              <a:schemeClr val="accent2"/>
            </a:solidFill>
            <a:prstDash val="solid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Elbow Connector 79">
            <a:extLst>
              <a:ext uri="{FF2B5EF4-FFF2-40B4-BE49-F238E27FC236}">
                <a16:creationId xmlns:a16="http://schemas.microsoft.com/office/drawing/2014/main" id="{1B3C15FC-89EA-15C8-C1A8-8525C552FC01}"/>
              </a:ext>
            </a:extLst>
          </p:cNvPr>
          <p:cNvCxnSpPr>
            <a:cxnSpLocks/>
            <a:stCxn id="11" idx="2"/>
            <a:endCxn id="15" idx="0"/>
          </p:cNvCxnSpPr>
          <p:nvPr/>
        </p:nvCxnSpPr>
        <p:spPr>
          <a:xfrm rot="16200000" flipH="1">
            <a:off x="6228668" y="2692537"/>
            <a:ext cx="923379" cy="2993079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Elbow Connector 84">
            <a:extLst>
              <a:ext uri="{FF2B5EF4-FFF2-40B4-BE49-F238E27FC236}">
                <a16:creationId xmlns:a16="http://schemas.microsoft.com/office/drawing/2014/main" id="{CD015B53-B823-B2E8-94AC-0FE3EF9A3412}"/>
              </a:ext>
            </a:extLst>
          </p:cNvPr>
          <p:cNvCxnSpPr>
            <a:cxnSpLocks/>
            <a:stCxn id="11" idx="2"/>
            <a:endCxn id="12" idx="0"/>
          </p:cNvCxnSpPr>
          <p:nvPr/>
        </p:nvCxnSpPr>
        <p:spPr>
          <a:xfrm rot="5400000">
            <a:off x="3297367" y="2958361"/>
            <a:ext cx="1127425" cy="2665479"/>
          </a:xfrm>
          <a:prstGeom prst="bentConnector3">
            <a:avLst>
              <a:gd name="adj1" fmla="val 40921"/>
            </a:avLst>
          </a:prstGeom>
          <a:ln w="12700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Elbow Connector 5">
            <a:extLst>
              <a:ext uri="{FF2B5EF4-FFF2-40B4-BE49-F238E27FC236}">
                <a16:creationId xmlns:a16="http://schemas.microsoft.com/office/drawing/2014/main" id="{412C0941-2031-C133-5105-0A83CB4FEBB2}"/>
              </a:ext>
            </a:extLst>
          </p:cNvPr>
          <p:cNvCxnSpPr>
            <a:cxnSpLocks/>
            <a:endCxn id="19" idx="2"/>
          </p:cNvCxnSpPr>
          <p:nvPr/>
        </p:nvCxnSpPr>
        <p:spPr>
          <a:xfrm rot="5400000">
            <a:off x="5993187" y="3360312"/>
            <a:ext cx="301724" cy="4218555"/>
          </a:xfrm>
          <a:prstGeom prst="bentConnector3">
            <a:avLst>
              <a:gd name="adj1" fmla="val 175765"/>
            </a:avLst>
          </a:prstGeom>
          <a:ln w="12700"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61193B0B-6423-FD09-9196-7BD3B711F1DA}"/>
              </a:ext>
            </a:extLst>
          </p:cNvPr>
          <p:cNvSpPr/>
          <p:nvPr/>
        </p:nvSpPr>
        <p:spPr>
          <a:xfrm>
            <a:off x="3327071" y="5510698"/>
            <a:ext cx="1415399" cy="1097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8B9AB64C-AE55-7B43-9FE0-4EDDACA57C04}"/>
              </a:ext>
            </a:extLst>
          </p:cNvPr>
          <p:cNvSpPr txBox="1"/>
          <p:nvPr/>
        </p:nvSpPr>
        <p:spPr>
          <a:xfrm>
            <a:off x="5235898" y="5522145"/>
            <a:ext cx="16065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solidFill>
                  <a:srgbClr val="C00000"/>
                </a:solidFill>
              </a:rPr>
              <a:t>backpropagation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5D0BAED-CC53-E1CE-5A8D-47CC0DE825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21647" y="4650767"/>
            <a:ext cx="2730500" cy="673100"/>
          </a:xfrm>
          <a:prstGeom prst="rect">
            <a:avLst/>
          </a:prstGeom>
        </p:spPr>
      </p:pic>
      <p:grpSp>
        <p:nvGrpSpPr>
          <p:cNvPr id="68" name="Group 67">
            <a:extLst>
              <a:ext uri="{FF2B5EF4-FFF2-40B4-BE49-F238E27FC236}">
                <a16:creationId xmlns:a16="http://schemas.microsoft.com/office/drawing/2014/main" id="{FCEED9D2-1BA3-C4BE-4D8E-0EDEC11586F1}"/>
              </a:ext>
            </a:extLst>
          </p:cNvPr>
          <p:cNvGrpSpPr/>
          <p:nvPr/>
        </p:nvGrpSpPr>
        <p:grpSpPr>
          <a:xfrm>
            <a:off x="10092479" y="255259"/>
            <a:ext cx="1640541" cy="1761565"/>
            <a:chOff x="5614147" y="2649074"/>
            <a:chExt cx="1640541" cy="1761565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65919F20-9357-50F3-4F99-E9717F9797FC}"/>
                </a:ext>
              </a:extLst>
            </p:cNvPr>
            <p:cNvSpPr/>
            <p:nvPr/>
          </p:nvSpPr>
          <p:spPr>
            <a:xfrm>
              <a:off x="5614147" y="2649074"/>
              <a:ext cx="1640541" cy="17615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58351ADD-8160-608A-75FC-7DE7B9C8037A}"/>
                </a:ext>
              </a:extLst>
            </p:cNvPr>
            <p:cNvGrpSpPr/>
            <p:nvPr/>
          </p:nvGrpSpPr>
          <p:grpSpPr>
            <a:xfrm>
              <a:off x="5720458" y="2727064"/>
              <a:ext cx="1428177" cy="1498004"/>
              <a:chOff x="5719417" y="2453531"/>
              <a:chExt cx="1428177" cy="1498004"/>
            </a:xfrm>
          </p:grpSpPr>
          <p:grpSp>
            <p:nvGrpSpPr>
              <p:cNvPr id="73" name="Group 72">
                <a:extLst>
                  <a:ext uri="{FF2B5EF4-FFF2-40B4-BE49-F238E27FC236}">
                    <a16:creationId xmlns:a16="http://schemas.microsoft.com/office/drawing/2014/main" id="{66DFCEE5-B8AC-D882-D7C4-AB8445B2ECFB}"/>
                  </a:ext>
                </a:extLst>
              </p:cNvPr>
              <p:cNvGrpSpPr/>
              <p:nvPr/>
            </p:nvGrpSpPr>
            <p:grpSpPr>
              <a:xfrm>
                <a:off x="5719417" y="2906464"/>
                <a:ext cx="1428177" cy="1045071"/>
                <a:chOff x="6096000" y="2744938"/>
                <a:chExt cx="1428177" cy="1045071"/>
              </a:xfrm>
            </p:grpSpPr>
            <p:grpSp>
              <p:nvGrpSpPr>
                <p:cNvPr id="75" name="Group 74">
                  <a:extLst>
                    <a:ext uri="{FF2B5EF4-FFF2-40B4-BE49-F238E27FC236}">
                      <a16:creationId xmlns:a16="http://schemas.microsoft.com/office/drawing/2014/main" id="{10DAA74E-C662-168C-258C-E2AE51BC566A}"/>
                    </a:ext>
                  </a:extLst>
                </p:cNvPr>
                <p:cNvGrpSpPr/>
                <p:nvPr/>
              </p:nvGrpSpPr>
              <p:grpSpPr>
                <a:xfrm>
                  <a:off x="6096000" y="2744938"/>
                  <a:ext cx="1428177" cy="1045071"/>
                  <a:chOff x="6096000" y="2744938"/>
                  <a:chExt cx="1428177" cy="1045071"/>
                </a:xfrm>
              </p:grpSpPr>
              <p:grpSp>
                <p:nvGrpSpPr>
                  <p:cNvPr id="109" name="Group 108">
                    <a:extLst>
                      <a:ext uri="{FF2B5EF4-FFF2-40B4-BE49-F238E27FC236}">
                        <a16:creationId xmlns:a16="http://schemas.microsoft.com/office/drawing/2014/main" id="{6CC6464C-DF76-DD8F-2C89-D99B85095522}"/>
                      </a:ext>
                    </a:extLst>
                  </p:cNvPr>
                  <p:cNvGrpSpPr/>
                  <p:nvPr/>
                </p:nvGrpSpPr>
                <p:grpSpPr>
                  <a:xfrm>
                    <a:off x="6512059" y="2744938"/>
                    <a:ext cx="180000" cy="1045071"/>
                    <a:chOff x="6512059" y="2744938"/>
                    <a:chExt cx="180000" cy="1045071"/>
                  </a:xfrm>
                </p:grpSpPr>
                <p:sp>
                  <p:nvSpPr>
                    <p:cNvPr id="121" name="Oval 120">
                      <a:extLst>
                        <a:ext uri="{FF2B5EF4-FFF2-40B4-BE49-F238E27FC236}">
                          <a16:creationId xmlns:a16="http://schemas.microsoft.com/office/drawing/2014/main" id="{71F62B92-1A01-E2F6-1B59-12E12E44B26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12059" y="2744938"/>
                      <a:ext cx="180000" cy="180000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2" name="Oval 121">
                      <a:extLst>
                        <a:ext uri="{FF2B5EF4-FFF2-40B4-BE49-F238E27FC236}">
                          <a16:creationId xmlns:a16="http://schemas.microsoft.com/office/drawing/2014/main" id="{11838ABC-79EA-4A9B-B7AB-DD4BACAD875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12059" y="3033295"/>
                      <a:ext cx="180000" cy="180000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3" name="Oval 122">
                      <a:extLst>
                        <a:ext uri="{FF2B5EF4-FFF2-40B4-BE49-F238E27FC236}">
                          <a16:creationId xmlns:a16="http://schemas.microsoft.com/office/drawing/2014/main" id="{0F1FEBA2-A82D-9C06-77A5-38C24048FE9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12059" y="3321652"/>
                      <a:ext cx="180000" cy="180000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4" name="Oval 123">
                      <a:extLst>
                        <a:ext uri="{FF2B5EF4-FFF2-40B4-BE49-F238E27FC236}">
                          <a16:creationId xmlns:a16="http://schemas.microsoft.com/office/drawing/2014/main" id="{6FE74CFE-E6F1-76D7-BF2B-96AF5A40B48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12059" y="3610009"/>
                      <a:ext cx="180000" cy="180000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10" name="Group 109">
                    <a:extLst>
                      <a:ext uri="{FF2B5EF4-FFF2-40B4-BE49-F238E27FC236}">
                        <a16:creationId xmlns:a16="http://schemas.microsoft.com/office/drawing/2014/main" id="{928130EC-8C08-C8E7-D729-DFF2188A0BDE}"/>
                      </a:ext>
                    </a:extLst>
                  </p:cNvPr>
                  <p:cNvGrpSpPr/>
                  <p:nvPr/>
                </p:nvGrpSpPr>
                <p:grpSpPr>
                  <a:xfrm>
                    <a:off x="6096000" y="2889116"/>
                    <a:ext cx="180000" cy="756714"/>
                    <a:chOff x="6096000" y="2909455"/>
                    <a:chExt cx="180000" cy="756714"/>
                  </a:xfrm>
                </p:grpSpPr>
                <p:sp>
                  <p:nvSpPr>
                    <p:cNvPr id="118" name="Oval 117">
                      <a:extLst>
                        <a:ext uri="{FF2B5EF4-FFF2-40B4-BE49-F238E27FC236}">
                          <a16:creationId xmlns:a16="http://schemas.microsoft.com/office/drawing/2014/main" id="{568FB902-6269-8308-E0F4-6EE61B7D157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96000" y="3486169"/>
                      <a:ext cx="180000" cy="180000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9" name="Oval 118">
                      <a:extLst>
                        <a:ext uri="{FF2B5EF4-FFF2-40B4-BE49-F238E27FC236}">
                          <a16:creationId xmlns:a16="http://schemas.microsoft.com/office/drawing/2014/main" id="{F070DD23-8BBE-27DD-32F4-E0FBE6442FC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96000" y="3197812"/>
                      <a:ext cx="180000" cy="180000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0" name="Oval 119">
                      <a:extLst>
                        <a:ext uri="{FF2B5EF4-FFF2-40B4-BE49-F238E27FC236}">
                          <a16:creationId xmlns:a16="http://schemas.microsoft.com/office/drawing/2014/main" id="{24ACCFC1-0B8F-29FF-6F1F-D3D9DE87731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96000" y="2909455"/>
                      <a:ext cx="180000" cy="180000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11" name="Group 110">
                    <a:extLst>
                      <a:ext uri="{FF2B5EF4-FFF2-40B4-BE49-F238E27FC236}">
                        <a16:creationId xmlns:a16="http://schemas.microsoft.com/office/drawing/2014/main" id="{F95AC58D-D0EB-7A20-8E6D-743A4C86CDB0}"/>
                      </a:ext>
                    </a:extLst>
                  </p:cNvPr>
                  <p:cNvGrpSpPr/>
                  <p:nvPr/>
                </p:nvGrpSpPr>
                <p:grpSpPr>
                  <a:xfrm>
                    <a:off x="6928118" y="2889116"/>
                    <a:ext cx="180000" cy="756714"/>
                    <a:chOff x="6512059" y="4763437"/>
                    <a:chExt cx="180000" cy="756714"/>
                  </a:xfrm>
                </p:grpSpPr>
                <p:sp>
                  <p:nvSpPr>
                    <p:cNvPr id="115" name="Oval 114">
                      <a:extLst>
                        <a:ext uri="{FF2B5EF4-FFF2-40B4-BE49-F238E27FC236}">
                          <a16:creationId xmlns:a16="http://schemas.microsoft.com/office/drawing/2014/main" id="{16C64DB2-0A5A-B85F-D828-C8F930EFF5C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12059" y="5340151"/>
                      <a:ext cx="180000" cy="180000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6" name="Oval 115">
                      <a:extLst>
                        <a:ext uri="{FF2B5EF4-FFF2-40B4-BE49-F238E27FC236}">
                          <a16:creationId xmlns:a16="http://schemas.microsoft.com/office/drawing/2014/main" id="{020FAC4E-EFCD-F5A7-83A1-A4B03A8B2A3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12059" y="5051794"/>
                      <a:ext cx="180000" cy="180000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7" name="Oval 116">
                      <a:extLst>
                        <a:ext uri="{FF2B5EF4-FFF2-40B4-BE49-F238E27FC236}">
                          <a16:creationId xmlns:a16="http://schemas.microsoft.com/office/drawing/2014/main" id="{30771CB2-6014-2305-5D5A-0F059FB5C8C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12059" y="4763437"/>
                      <a:ext cx="180000" cy="180000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12" name="Group 111">
                    <a:extLst>
                      <a:ext uri="{FF2B5EF4-FFF2-40B4-BE49-F238E27FC236}">
                        <a16:creationId xmlns:a16="http://schemas.microsoft.com/office/drawing/2014/main" id="{07FCFDB9-4853-BC07-3A69-9AFAD7A88CC7}"/>
                      </a:ext>
                    </a:extLst>
                  </p:cNvPr>
                  <p:cNvGrpSpPr/>
                  <p:nvPr/>
                </p:nvGrpSpPr>
                <p:grpSpPr>
                  <a:xfrm>
                    <a:off x="7344177" y="3042449"/>
                    <a:ext cx="180000" cy="468358"/>
                    <a:chOff x="6512059" y="5628508"/>
                    <a:chExt cx="180000" cy="468358"/>
                  </a:xfrm>
                </p:grpSpPr>
                <p:sp>
                  <p:nvSpPr>
                    <p:cNvPr id="113" name="Oval 112">
                      <a:extLst>
                        <a:ext uri="{FF2B5EF4-FFF2-40B4-BE49-F238E27FC236}">
                          <a16:creationId xmlns:a16="http://schemas.microsoft.com/office/drawing/2014/main" id="{7EDDB599-15C5-2796-E403-F027415905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12059" y="5916866"/>
                      <a:ext cx="180000" cy="180000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4" name="Oval 113">
                      <a:extLst>
                        <a:ext uri="{FF2B5EF4-FFF2-40B4-BE49-F238E27FC236}">
                          <a16:creationId xmlns:a16="http://schemas.microsoft.com/office/drawing/2014/main" id="{D5A3CA00-B61F-1153-FF2D-29D5B2B54B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12059" y="5628508"/>
                      <a:ext cx="180000" cy="180000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cxnSp>
              <p:nvCxnSpPr>
                <p:cNvPr id="76" name="Straight Arrow Connector 75">
                  <a:extLst>
                    <a:ext uri="{FF2B5EF4-FFF2-40B4-BE49-F238E27FC236}">
                      <a16:creationId xmlns:a16="http://schemas.microsoft.com/office/drawing/2014/main" id="{FA9C2D1E-3401-E3D3-1FD0-DDF846DF6B08}"/>
                    </a:ext>
                  </a:extLst>
                </p:cNvPr>
                <p:cNvCxnSpPr>
                  <a:stCxn id="120" idx="6"/>
                  <a:endCxn id="121" idx="2"/>
                </p:cNvCxnSpPr>
                <p:nvPr/>
              </p:nvCxnSpPr>
              <p:spPr>
                <a:xfrm flipV="1">
                  <a:off x="6276000" y="2834938"/>
                  <a:ext cx="236059" cy="144178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Straight Arrow Connector 77">
                  <a:extLst>
                    <a:ext uri="{FF2B5EF4-FFF2-40B4-BE49-F238E27FC236}">
                      <a16:creationId xmlns:a16="http://schemas.microsoft.com/office/drawing/2014/main" id="{86BFF14D-D7EF-A31B-491C-4A351555F794}"/>
                    </a:ext>
                  </a:extLst>
                </p:cNvPr>
                <p:cNvCxnSpPr>
                  <a:cxnSpLocks/>
                  <a:stCxn id="119" idx="6"/>
                  <a:endCxn id="121" idx="2"/>
                </p:cNvCxnSpPr>
                <p:nvPr/>
              </p:nvCxnSpPr>
              <p:spPr>
                <a:xfrm flipV="1">
                  <a:off x="6276000" y="2834938"/>
                  <a:ext cx="236059" cy="432535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Straight Arrow Connector 78">
                  <a:extLst>
                    <a:ext uri="{FF2B5EF4-FFF2-40B4-BE49-F238E27FC236}">
                      <a16:creationId xmlns:a16="http://schemas.microsoft.com/office/drawing/2014/main" id="{B1058A88-19E1-4D4A-8FBA-9099BC1C7D7D}"/>
                    </a:ext>
                  </a:extLst>
                </p:cNvPr>
                <p:cNvCxnSpPr>
                  <a:cxnSpLocks/>
                  <a:stCxn id="118" idx="6"/>
                  <a:endCxn id="122" idx="2"/>
                </p:cNvCxnSpPr>
                <p:nvPr/>
              </p:nvCxnSpPr>
              <p:spPr>
                <a:xfrm flipV="1">
                  <a:off x="6276000" y="3123295"/>
                  <a:ext cx="236059" cy="432535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Straight Arrow Connector 80">
                  <a:extLst>
                    <a:ext uri="{FF2B5EF4-FFF2-40B4-BE49-F238E27FC236}">
                      <a16:creationId xmlns:a16="http://schemas.microsoft.com/office/drawing/2014/main" id="{C1266082-AD23-0B52-445B-9B52A7F41467}"/>
                    </a:ext>
                  </a:extLst>
                </p:cNvPr>
                <p:cNvCxnSpPr>
                  <a:cxnSpLocks/>
                  <a:stCxn id="119" idx="6"/>
                  <a:endCxn id="124" idx="2"/>
                </p:cNvCxnSpPr>
                <p:nvPr/>
              </p:nvCxnSpPr>
              <p:spPr>
                <a:xfrm>
                  <a:off x="6276000" y="3267473"/>
                  <a:ext cx="236059" cy="432536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" name="Straight Arrow Connector 81">
                  <a:extLst>
                    <a:ext uri="{FF2B5EF4-FFF2-40B4-BE49-F238E27FC236}">
                      <a16:creationId xmlns:a16="http://schemas.microsoft.com/office/drawing/2014/main" id="{5FAA6A88-DEF3-C881-BD7B-9B6FFA3052B8}"/>
                    </a:ext>
                  </a:extLst>
                </p:cNvPr>
                <p:cNvCxnSpPr>
                  <a:cxnSpLocks/>
                  <a:stCxn id="119" idx="6"/>
                  <a:endCxn id="123" idx="2"/>
                </p:cNvCxnSpPr>
                <p:nvPr/>
              </p:nvCxnSpPr>
              <p:spPr>
                <a:xfrm>
                  <a:off x="6276000" y="3267473"/>
                  <a:ext cx="236059" cy="144179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Straight Arrow Connector 82">
                  <a:extLst>
                    <a:ext uri="{FF2B5EF4-FFF2-40B4-BE49-F238E27FC236}">
                      <a16:creationId xmlns:a16="http://schemas.microsoft.com/office/drawing/2014/main" id="{943C94EA-57B4-E157-7D5D-493AB7AAC233}"/>
                    </a:ext>
                  </a:extLst>
                </p:cNvPr>
                <p:cNvCxnSpPr>
                  <a:cxnSpLocks/>
                  <a:stCxn id="120" idx="6"/>
                  <a:endCxn id="124" idx="2"/>
                </p:cNvCxnSpPr>
                <p:nvPr/>
              </p:nvCxnSpPr>
              <p:spPr>
                <a:xfrm>
                  <a:off x="6276000" y="2979116"/>
                  <a:ext cx="236059" cy="720893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Straight Arrow Connector 83">
                  <a:extLst>
                    <a:ext uri="{FF2B5EF4-FFF2-40B4-BE49-F238E27FC236}">
                      <a16:creationId xmlns:a16="http://schemas.microsoft.com/office/drawing/2014/main" id="{4F088CCC-0DFA-E46A-3776-542430544BEE}"/>
                    </a:ext>
                  </a:extLst>
                </p:cNvPr>
                <p:cNvCxnSpPr>
                  <a:cxnSpLocks/>
                  <a:stCxn id="120" idx="6"/>
                  <a:endCxn id="123" idx="2"/>
                </p:cNvCxnSpPr>
                <p:nvPr/>
              </p:nvCxnSpPr>
              <p:spPr>
                <a:xfrm>
                  <a:off x="6276000" y="2979116"/>
                  <a:ext cx="236059" cy="432536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6" name="Straight Arrow Connector 85">
                  <a:extLst>
                    <a:ext uri="{FF2B5EF4-FFF2-40B4-BE49-F238E27FC236}">
                      <a16:creationId xmlns:a16="http://schemas.microsoft.com/office/drawing/2014/main" id="{07A49DCC-3058-5271-2EDC-CD8884AD3939}"/>
                    </a:ext>
                  </a:extLst>
                </p:cNvPr>
                <p:cNvCxnSpPr>
                  <a:cxnSpLocks/>
                  <a:stCxn id="120" idx="6"/>
                  <a:endCxn id="122" idx="2"/>
                </p:cNvCxnSpPr>
                <p:nvPr/>
              </p:nvCxnSpPr>
              <p:spPr>
                <a:xfrm>
                  <a:off x="6276000" y="2979116"/>
                  <a:ext cx="236059" cy="144179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Straight Arrow Connector 86">
                  <a:extLst>
                    <a:ext uri="{FF2B5EF4-FFF2-40B4-BE49-F238E27FC236}">
                      <a16:creationId xmlns:a16="http://schemas.microsoft.com/office/drawing/2014/main" id="{5FB23835-9DD7-2BE3-4176-5A5535929A12}"/>
                    </a:ext>
                  </a:extLst>
                </p:cNvPr>
                <p:cNvCxnSpPr>
                  <a:cxnSpLocks/>
                  <a:stCxn id="116" idx="6"/>
                  <a:endCxn id="114" idx="2"/>
                </p:cNvCxnSpPr>
                <p:nvPr/>
              </p:nvCxnSpPr>
              <p:spPr>
                <a:xfrm flipV="1">
                  <a:off x="7108118" y="3132449"/>
                  <a:ext cx="236059" cy="135024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Straight Arrow Connector 87">
                  <a:extLst>
                    <a:ext uri="{FF2B5EF4-FFF2-40B4-BE49-F238E27FC236}">
                      <a16:creationId xmlns:a16="http://schemas.microsoft.com/office/drawing/2014/main" id="{27A9779C-BEDE-FDA8-027F-4DCFB7FA85B0}"/>
                    </a:ext>
                  </a:extLst>
                </p:cNvPr>
                <p:cNvCxnSpPr>
                  <a:cxnSpLocks/>
                  <a:stCxn id="115" idx="6"/>
                  <a:endCxn id="113" idx="2"/>
                </p:cNvCxnSpPr>
                <p:nvPr/>
              </p:nvCxnSpPr>
              <p:spPr>
                <a:xfrm flipV="1">
                  <a:off x="7108118" y="3420807"/>
                  <a:ext cx="236059" cy="135023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" name="Straight Arrow Connector 88">
                  <a:extLst>
                    <a:ext uri="{FF2B5EF4-FFF2-40B4-BE49-F238E27FC236}">
                      <a16:creationId xmlns:a16="http://schemas.microsoft.com/office/drawing/2014/main" id="{4BA5705C-55F2-E565-6AED-EE9F096E31E2}"/>
                    </a:ext>
                  </a:extLst>
                </p:cNvPr>
                <p:cNvCxnSpPr>
                  <a:cxnSpLocks/>
                  <a:stCxn id="119" idx="6"/>
                  <a:endCxn id="122" idx="2"/>
                </p:cNvCxnSpPr>
                <p:nvPr/>
              </p:nvCxnSpPr>
              <p:spPr>
                <a:xfrm flipV="1">
                  <a:off x="6276000" y="3123295"/>
                  <a:ext cx="236059" cy="144178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0" name="Straight Arrow Connector 89">
                  <a:extLst>
                    <a:ext uri="{FF2B5EF4-FFF2-40B4-BE49-F238E27FC236}">
                      <a16:creationId xmlns:a16="http://schemas.microsoft.com/office/drawing/2014/main" id="{7DFECE7F-D063-EAA8-C13D-D5B605D341C2}"/>
                    </a:ext>
                  </a:extLst>
                </p:cNvPr>
                <p:cNvCxnSpPr>
                  <a:cxnSpLocks/>
                  <a:stCxn id="122" idx="6"/>
                  <a:endCxn id="116" idx="2"/>
                </p:cNvCxnSpPr>
                <p:nvPr/>
              </p:nvCxnSpPr>
              <p:spPr>
                <a:xfrm>
                  <a:off x="6692059" y="3123295"/>
                  <a:ext cx="236059" cy="144178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1" name="Straight Arrow Connector 90">
                  <a:extLst>
                    <a:ext uri="{FF2B5EF4-FFF2-40B4-BE49-F238E27FC236}">
                      <a16:creationId xmlns:a16="http://schemas.microsoft.com/office/drawing/2014/main" id="{EDB7CAA5-0223-EF7A-24AD-38E73CB1AF73}"/>
                    </a:ext>
                  </a:extLst>
                </p:cNvPr>
                <p:cNvCxnSpPr>
                  <a:cxnSpLocks/>
                  <a:stCxn id="121" idx="6"/>
                  <a:endCxn id="116" idx="2"/>
                </p:cNvCxnSpPr>
                <p:nvPr/>
              </p:nvCxnSpPr>
              <p:spPr>
                <a:xfrm>
                  <a:off x="6692059" y="2834938"/>
                  <a:ext cx="236059" cy="432535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2" name="Straight Arrow Connector 91">
                  <a:extLst>
                    <a:ext uri="{FF2B5EF4-FFF2-40B4-BE49-F238E27FC236}">
                      <a16:creationId xmlns:a16="http://schemas.microsoft.com/office/drawing/2014/main" id="{978C457E-156F-5ADC-0D59-B3E3D4F0350C}"/>
                    </a:ext>
                  </a:extLst>
                </p:cNvPr>
                <p:cNvCxnSpPr>
                  <a:cxnSpLocks/>
                  <a:stCxn id="121" idx="6"/>
                  <a:endCxn id="117" idx="2"/>
                </p:cNvCxnSpPr>
                <p:nvPr/>
              </p:nvCxnSpPr>
              <p:spPr>
                <a:xfrm>
                  <a:off x="6692059" y="2834938"/>
                  <a:ext cx="236059" cy="144178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3" name="Straight Arrow Connector 92">
                  <a:extLst>
                    <a:ext uri="{FF2B5EF4-FFF2-40B4-BE49-F238E27FC236}">
                      <a16:creationId xmlns:a16="http://schemas.microsoft.com/office/drawing/2014/main" id="{EC812B51-3082-BDD7-4089-F9DAC0E1DCCA}"/>
                    </a:ext>
                  </a:extLst>
                </p:cNvPr>
                <p:cNvCxnSpPr>
                  <a:cxnSpLocks/>
                  <a:stCxn id="118" idx="6"/>
                  <a:endCxn id="124" idx="2"/>
                </p:cNvCxnSpPr>
                <p:nvPr/>
              </p:nvCxnSpPr>
              <p:spPr>
                <a:xfrm>
                  <a:off x="6276000" y="3555830"/>
                  <a:ext cx="236059" cy="144179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" name="Straight Arrow Connector 93">
                  <a:extLst>
                    <a:ext uri="{FF2B5EF4-FFF2-40B4-BE49-F238E27FC236}">
                      <a16:creationId xmlns:a16="http://schemas.microsoft.com/office/drawing/2014/main" id="{66ABBC3B-CDCF-FB6C-8E59-6FC52F058A2A}"/>
                    </a:ext>
                  </a:extLst>
                </p:cNvPr>
                <p:cNvCxnSpPr>
                  <a:cxnSpLocks/>
                  <a:stCxn id="118" idx="6"/>
                  <a:endCxn id="123" idx="2"/>
                </p:cNvCxnSpPr>
                <p:nvPr/>
              </p:nvCxnSpPr>
              <p:spPr>
                <a:xfrm flipV="1">
                  <a:off x="6276000" y="3411652"/>
                  <a:ext cx="236059" cy="144178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5" name="Straight Arrow Connector 94">
                  <a:extLst>
                    <a:ext uri="{FF2B5EF4-FFF2-40B4-BE49-F238E27FC236}">
                      <a16:creationId xmlns:a16="http://schemas.microsoft.com/office/drawing/2014/main" id="{5E4A244B-20EF-DA58-6145-8EADC953726D}"/>
                    </a:ext>
                  </a:extLst>
                </p:cNvPr>
                <p:cNvCxnSpPr>
                  <a:cxnSpLocks/>
                  <a:stCxn id="117" idx="6"/>
                  <a:endCxn id="113" idx="2"/>
                </p:cNvCxnSpPr>
                <p:nvPr/>
              </p:nvCxnSpPr>
              <p:spPr>
                <a:xfrm>
                  <a:off x="7108118" y="2979116"/>
                  <a:ext cx="236059" cy="441691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6" name="Straight Arrow Connector 95">
                  <a:extLst>
                    <a:ext uri="{FF2B5EF4-FFF2-40B4-BE49-F238E27FC236}">
                      <a16:creationId xmlns:a16="http://schemas.microsoft.com/office/drawing/2014/main" id="{2ACA5CEE-1F44-C2AC-8FA2-4A23819D5E19}"/>
                    </a:ext>
                  </a:extLst>
                </p:cNvPr>
                <p:cNvCxnSpPr>
                  <a:cxnSpLocks/>
                  <a:stCxn id="115" idx="6"/>
                  <a:endCxn id="114" idx="2"/>
                </p:cNvCxnSpPr>
                <p:nvPr/>
              </p:nvCxnSpPr>
              <p:spPr>
                <a:xfrm flipV="1">
                  <a:off x="7108118" y="3132449"/>
                  <a:ext cx="236059" cy="423381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7" name="Straight Arrow Connector 96">
                  <a:extLst>
                    <a:ext uri="{FF2B5EF4-FFF2-40B4-BE49-F238E27FC236}">
                      <a16:creationId xmlns:a16="http://schemas.microsoft.com/office/drawing/2014/main" id="{EE272F78-29DE-7741-98E6-1A4011A5AEF7}"/>
                    </a:ext>
                  </a:extLst>
                </p:cNvPr>
                <p:cNvCxnSpPr>
                  <a:cxnSpLocks/>
                  <a:stCxn id="118" idx="6"/>
                  <a:endCxn id="121" idx="2"/>
                </p:cNvCxnSpPr>
                <p:nvPr/>
              </p:nvCxnSpPr>
              <p:spPr>
                <a:xfrm flipV="1">
                  <a:off x="6276000" y="2834938"/>
                  <a:ext cx="236059" cy="720892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" name="Straight Arrow Connector 97">
                  <a:extLst>
                    <a:ext uri="{FF2B5EF4-FFF2-40B4-BE49-F238E27FC236}">
                      <a16:creationId xmlns:a16="http://schemas.microsoft.com/office/drawing/2014/main" id="{3FF6A454-BE7E-722A-DC5B-6F1424E9CDC5}"/>
                    </a:ext>
                  </a:extLst>
                </p:cNvPr>
                <p:cNvCxnSpPr>
                  <a:cxnSpLocks/>
                  <a:stCxn id="124" idx="6"/>
                  <a:endCxn id="117" idx="2"/>
                </p:cNvCxnSpPr>
                <p:nvPr/>
              </p:nvCxnSpPr>
              <p:spPr>
                <a:xfrm flipV="1">
                  <a:off x="6692059" y="2979116"/>
                  <a:ext cx="236059" cy="720893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" name="Straight Arrow Connector 98">
                  <a:extLst>
                    <a:ext uri="{FF2B5EF4-FFF2-40B4-BE49-F238E27FC236}">
                      <a16:creationId xmlns:a16="http://schemas.microsoft.com/office/drawing/2014/main" id="{A4A12493-548F-6F99-D0B4-21F0FA613627}"/>
                    </a:ext>
                  </a:extLst>
                </p:cNvPr>
                <p:cNvCxnSpPr>
                  <a:cxnSpLocks/>
                  <a:stCxn id="123" idx="6"/>
                  <a:endCxn id="115" idx="2"/>
                </p:cNvCxnSpPr>
                <p:nvPr/>
              </p:nvCxnSpPr>
              <p:spPr>
                <a:xfrm>
                  <a:off x="6692059" y="3411652"/>
                  <a:ext cx="236059" cy="144178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0" name="Straight Arrow Connector 99">
                  <a:extLst>
                    <a:ext uri="{FF2B5EF4-FFF2-40B4-BE49-F238E27FC236}">
                      <a16:creationId xmlns:a16="http://schemas.microsoft.com/office/drawing/2014/main" id="{374CCD42-35B5-DB57-A323-187C9548134A}"/>
                    </a:ext>
                  </a:extLst>
                </p:cNvPr>
                <p:cNvCxnSpPr>
                  <a:cxnSpLocks/>
                  <a:stCxn id="122" idx="6"/>
                  <a:endCxn id="117" idx="2"/>
                </p:cNvCxnSpPr>
                <p:nvPr/>
              </p:nvCxnSpPr>
              <p:spPr>
                <a:xfrm flipV="1">
                  <a:off x="6692059" y="2979116"/>
                  <a:ext cx="236059" cy="144179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Straight Arrow Connector 100">
                  <a:extLst>
                    <a:ext uri="{FF2B5EF4-FFF2-40B4-BE49-F238E27FC236}">
                      <a16:creationId xmlns:a16="http://schemas.microsoft.com/office/drawing/2014/main" id="{F2ABAB13-781C-6881-0C22-9D89B23A8955}"/>
                    </a:ext>
                  </a:extLst>
                </p:cNvPr>
                <p:cNvCxnSpPr>
                  <a:cxnSpLocks/>
                  <a:stCxn id="123" idx="6"/>
                  <a:endCxn id="117" idx="2"/>
                </p:cNvCxnSpPr>
                <p:nvPr/>
              </p:nvCxnSpPr>
              <p:spPr>
                <a:xfrm flipV="1">
                  <a:off x="6692059" y="2979116"/>
                  <a:ext cx="236059" cy="432536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2" name="Straight Arrow Connector 101">
                  <a:extLst>
                    <a:ext uri="{FF2B5EF4-FFF2-40B4-BE49-F238E27FC236}">
                      <a16:creationId xmlns:a16="http://schemas.microsoft.com/office/drawing/2014/main" id="{194E9CA6-5E97-38B8-EAEB-1F5AFCA3B5B6}"/>
                    </a:ext>
                  </a:extLst>
                </p:cNvPr>
                <p:cNvCxnSpPr>
                  <a:cxnSpLocks/>
                  <a:stCxn id="122" idx="6"/>
                  <a:endCxn id="115" idx="2"/>
                </p:cNvCxnSpPr>
                <p:nvPr/>
              </p:nvCxnSpPr>
              <p:spPr>
                <a:xfrm>
                  <a:off x="6692059" y="3123295"/>
                  <a:ext cx="236059" cy="432535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" name="Straight Arrow Connector 102">
                  <a:extLst>
                    <a:ext uri="{FF2B5EF4-FFF2-40B4-BE49-F238E27FC236}">
                      <a16:creationId xmlns:a16="http://schemas.microsoft.com/office/drawing/2014/main" id="{E88EC03F-E9C3-791A-8C6F-600E7E2332D8}"/>
                    </a:ext>
                  </a:extLst>
                </p:cNvPr>
                <p:cNvCxnSpPr>
                  <a:cxnSpLocks/>
                  <a:stCxn id="116" idx="6"/>
                  <a:endCxn id="113" idx="2"/>
                </p:cNvCxnSpPr>
                <p:nvPr/>
              </p:nvCxnSpPr>
              <p:spPr>
                <a:xfrm>
                  <a:off x="7108118" y="3267473"/>
                  <a:ext cx="236059" cy="153334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4" name="Straight Arrow Connector 103">
                  <a:extLst>
                    <a:ext uri="{FF2B5EF4-FFF2-40B4-BE49-F238E27FC236}">
                      <a16:creationId xmlns:a16="http://schemas.microsoft.com/office/drawing/2014/main" id="{64E88A19-7A52-C247-C41B-424F93BDB312}"/>
                    </a:ext>
                  </a:extLst>
                </p:cNvPr>
                <p:cNvCxnSpPr>
                  <a:cxnSpLocks/>
                  <a:stCxn id="121" idx="6"/>
                  <a:endCxn id="115" idx="2"/>
                </p:cNvCxnSpPr>
                <p:nvPr/>
              </p:nvCxnSpPr>
              <p:spPr>
                <a:xfrm>
                  <a:off x="6692059" y="2834938"/>
                  <a:ext cx="236059" cy="720892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5" name="Straight Arrow Connector 104">
                  <a:extLst>
                    <a:ext uri="{FF2B5EF4-FFF2-40B4-BE49-F238E27FC236}">
                      <a16:creationId xmlns:a16="http://schemas.microsoft.com/office/drawing/2014/main" id="{8395320F-3D2A-DA93-6BDB-9C650A45F16E}"/>
                    </a:ext>
                  </a:extLst>
                </p:cNvPr>
                <p:cNvCxnSpPr>
                  <a:cxnSpLocks/>
                  <a:stCxn id="117" idx="6"/>
                  <a:endCxn id="114" idx="2"/>
                </p:cNvCxnSpPr>
                <p:nvPr/>
              </p:nvCxnSpPr>
              <p:spPr>
                <a:xfrm>
                  <a:off x="7108118" y="2979116"/>
                  <a:ext cx="236059" cy="153333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" name="Straight Arrow Connector 105">
                  <a:extLst>
                    <a:ext uri="{FF2B5EF4-FFF2-40B4-BE49-F238E27FC236}">
                      <a16:creationId xmlns:a16="http://schemas.microsoft.com/office/drawing/2014/main" id="{1E9EAE52-4107-1656-E696-CA2283D83508}"/>
                    </a:ext>
                  </a:extLst>
                </p:cNvPr>
                <p:cNvCxnSpPr>
                  <a:cxnSpLocks/>
                  <a:stCxn id="124" idx="6"/>
                  <a:endCxn id="115" idx="2"/>
                </p:cNvCxnSpPr>
                <p:nvPr/>
              </p:nvCxnSpPr>
              <p:spPr>
                <a:xfrm flipV="1">
                  <a:off x="6692059" y="3555830"/>
                  <a:ext cx="236059" cy="144179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" name="Straight Arrow Connector 106">
                  <a:extLst>
                    <a:ext uri="{FF2B5EF4-FFF2-40B4-BE49-F238E27FC236}">
                      <a16:creationId xmlns:a16="http://schemas.microsoft.com/office/drawing/2014/main" id="{80AA1C4C-78D4-AFD9-AFFD-AB6C1A9709FC}"/>
                    </a:ext>
                  </a:extLst>
                </p:cNvPr>
                <p:cNvCxnSpPr>
                  <a:cxnSpLocks/>
                  <a:stCxn id="124" idx="6"/>
                  <a:endCxn id="116" idx="2"/>
                </p:cNvCxnSpPr>
                <p:nvPr/>
              </p:nvCxnSpPr>
              <p:spPr>
                <a:xfrm flipV="1">
                  <a:off x="6692059" y="3267473"/>
                  <a:ext cx="236059" cy="432536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" name="Straight Arrow Connector 107">
                  <a:extLst>
                    <a:ext uri="{FF2B5EF4-FFF2-40B4-BE49-F238E27FC236}">
                      <a16:creationId xmlns:a16="http://schemas.microsoft.com/office/drawing/2014/main" id="{45C118A4-AC15-7A42-D009-1E15055AFC49}"/>
                    </a:ext>
                  </a:extLst>
                </p:cNvPr>
                <p:cNvCxnSpPr>
                  <a:cxnSpLocks/>
                  <a:stCxn id="123" idx="6"/>
                  <a:endCxn id="116" idx="2"/>
                </p:cNvCxnSpPr>
                <p:nvPr/>
              </p:nvCxnSpPr>
              <p:spPr>
                <a:xfrm flipV="1">
                  <a:off x="6692059" y="3267473"/>
                  <a:ext cx="236059" cy="144179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E7FCEF8C-B478-C516-15DA-A74EA9CAC7C8}"/>
                  </a:ext>
                </a:extLst>
              </p:cNvPr>
              <p:cNvSpPr txBox="1"/>
              <p:nvPr/>
            </p:nvSpPr>
            <p:spPr>
              <a:xfrm>
                <a:off x="6030990" y="2453531"/>
                <a:ext cx="805029" cy="369332"/>
              </a:xfrm>
              <a:prstGeom prst="rect">
                <a:avLst/>
              </a:prstGeom>
              <a:noFill/>
              <a:ln w="25400"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CH" b="1" dirty="0"/>
                  <a:t>Model</a:t>
                </a:r>
                <a:endParaRPr lang="en-CH" dirty="0"/>
              </a:p>
            </p:txBody>
          </p:sp>
        </p:grpSp>
      </p:grpSp>
      <p:sp>
        <p:nvSpPr>
          <p:cNvPr id="131" name="Title 1">
            <a:extLst>
              <a:ext uri="{FF2B5EF4-FFF2-40B4-BE49-F238E27FC236}">
                <a16:creationId xmlns:a16="http://schemas.microsoft.com/office/drawing/2014/main" id="{AA684E0B-A010-3A95-296F-FA34A9762D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1224" y="482657"/>
            <a:ext cx="8361815" cy="653385"/>
          </a:xfrm>
        </p:spPr>
        <p:txBody>
          <a:bodyPr/>
          <a:lstStyle/>
          <a:p>
            <a:r>
              <a:rPr lang="en-US" dirty="0" err="1"/>
              <a:t>PiNNs</a:t>
            </a:r>
            <a:r>
              <a:rPr lang="en-US" dirty="0"/>
              <a:t> for supervised learning</a:t>
            </a:r>
          </a:p>
        </p:txBody>
      </p:sp>
      <p:pic>
        <p:nvPicPr>
          <p:cNvPr id="133" name="Picture 132">
            <a:extLst>
              <a:ext uri="{FF2B5EF4-FFF2-40B4-BE49-F238E27FC236}">
                <a16:creationId xmlns:a16="http://schemas.microsoft.com/office/drawing/2014/main" id="{492497CE-26C7-1426-950B-E9DE0E100C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84746" y="1317184"/>
            <a:ext cx="1485900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7284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A8D7ED5B-D608-03EE-7957-FE8C25E141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5013" y="1132753"/>
            <a:ext cx="2882900" cy="6985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60FC5EC-672A-1819-8535-965212E92B3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28" r="31230" b="7194"/>
          <a:stretch/>
        </p:blipFill>
        <p:spPr>
          <a:xfrm>
            <a:off x="5058648" y="2175794"/>
            <a:ext cx="2494971" cy="374151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737CA2C-8792-77CF-267C-AC7E8E82913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53" r="31092" b="6491"/>
          <a:stretch/>
        </p:blipFill>
        <p:spPr>
          <a:xfrm>
            <a:off x="1768148" y="2171644"/>
            <a:ext cx="2415926" cy="377084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2777D5E-6765-212F-101E-FE78FC5FA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 </a:t>
            </a:r>
            <a:r>
              <a:rPr lang="en-US" dirty="0" err="1"/>
              <a:t>PiNNs</a:t>
            </a:r>
            <a:r>
              <a:rPr lang="en-US" dirty="0"/>
              <a:t> work?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A35A2C-F8D7-DDED-E56E-0EC9F2E6D16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Want to ensure physical consistency:                                                         </a:t>
            </a:r>
            <a:r>
              <a:rPr lang="en-US" baseline="30000" dirty="0"/>
              <a:t>[3]</a:t>
            </a:r>
          </a:p>
          <a:p>
            <a:r>
              <a:rPr lang="en-US" b="1" dirty="0"/>
              <a:t>Idea: </a:t>
            </a:r>
            <a:r>
              <a:rPr lang="en-US" dirty="0"/>
              <a:t>heating must heat the building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B19AB0A-EE55-15C1-FCB3-D965283A2CBA}"/>
              </a:ext>
            </a:extLst>
          </p:cNvPr>
          <p:cNvGrpSpPr/>
          <p:nvPr/>
        </p:nvGrpSpPr>
        <p:grpSpPr>
          <a:xfrm>
            <a:off x="10092479" y="255259"/>
            <a:ext cx="1640541" cy="1761565"/>
            <a:chOff x="5614147" y="2649074"/>
            <a:chExt cx="1640541" cy="1761565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04E935D-91F9-32CA-11A0-16A9A025AF37}"/>
                </a:ext>
              </a:extLst>
            </p:cNvPr>
            <p:cNvSpPr/>
            <p:nvPr/>
          </p:nvSpPr>
          <p:spPr>
            <a:xfrm>
              <a:off x="5614147" y="2649074"/>
              <a:ext cx="1640541" cy="17615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F4B14852-5322-9BB0-2EC8-D03E831BA06D}"/>
                </a:ext>
              </a:extLst>
            </p:cNvPr>
            <p:cNvGrpSpPr/>
            <p:nvPr/>
          </p:nvGrpSpPr>
          <p:grpSpPr>
            <a:xfrm>
              <a:off x="5720458" y="2727064"/>
              <a:ext cx="1428177" cy="1498004"/>
              <a:chOff x="5719417" y="2453531"/>
              <a:chExt cx="1428177" cy="1498004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B0807C9C-1C77-BD6D-52E0-6538554BDB04}"/>
                  </a:ext>
                </a:extLst>
              </p:cNvPr>
              <p:cNvGrpSpPr/>
              <p:nvPr/>
            </p:nvGrpSpPr>
            <p:grpSpPr>
              <a:xfrm>
                <a:off x="5719417" y="2906464"/>
                <a:ext cx="1428177" cy="1045071"/>
                <a:chOff x="6096000" y="2744938"/>
                <a:chExt cx="1428177" cy="1045071"/>
              </a:xfrm>
            </p:grpSpPr>
            <p:grpSp>
              <p:nvGrpSpPr>
                <p:cNvPr id="38" name="Group 37">
                  <a:extLst>
                    <a:ext uri="{FF2B5EF4-FFF2-40B4-BE49-F238E27FC236}">
                      <a16:creationId xmlns:a16="http://schemas.microsoft.com/office/drawing/2014/main" id="{4DC379FD-CF40-4709-2150-B7FD4C9880F3}"/>
                    </a:ext>
                  </a:extLst>
                </p:cNvPr>
                <p:cNvGrpSpPr/>
                <p:nvPr/>
              </p:nvGrpSpPr>
              <p:grpSpPr>
                <a:xfrm>
                  <a:off x="6096000" y="2744938"/>
                  <a:ext cx="1428177" cy="1045071"/>
                  <a:chOff x="6096000" y="2744938"/>
                  <a:chExt cx="1428177" cy="1045071"/>
                </a:xfrm>
              </p:grpSpPr>
              <p:grpSp>
                <p:nvGrpSpPr>
                  <p:cNvPr id="1048" name="Group 1047">
                    <a:extLst>
                      <a:ext uri="{FF2B5EF4-FFF2-40B4-BE49-F238E27FC236}">
                        <a16:creationId xmlns:a16="http://schemas.microsoft.com/office/drawing/2014/main" id="{A10447DF-A38A-8ED0-E3A2-8BD665048D59}"/>
                      </a:ext>
                    </a:extLst>
                  </p:cNvPr>
                  <p:cNvGrpSpPr/>
                  <p:nvPr/>
                </p:nvGrpSpPr>
                <p:grpSpPr>
                  <a:xfrm>
                    <a:off x="6512059" y="2744938"/>
                    <a:ext cx="180000" cy="1045071"/>
                    <a:chOff x="6512059" y="2744938"/>
                    <a:chExt cx="180000" cy="1045071"/>
                  </a:xfrm>
                </p:grpSpPr>
                <p:sp>
                  <p:nvSpPr>
                    <p:cNvPr id="1061" name="Oval 1060">
                      <a:extLst>
                        <a:ext uri="{FF2B5EF4-FFF2-40B4-BE49-F238E27FC236}">
                          <a16:creationId xmlns:a16="http://schemas.microsoft.com/office/drawing/2014/main" id="{7C8F4A5E-F4A7-6B86-C561-F2941775FC5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12059" y="2744938"/>
                      <a:ext cx="180000" cy="180000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062" name="Oval 1061">
                      <a:extLst>
                        <a:ext uri="{FF2B5EF4-FFF2-40B4-BE49-F238E27FC236}">
                          <a16:creationId xmlns:a16="http://schemas.microsoft.com/office/drawing/2014/main" id="{9496990F-B116-2B1A-E6F4-4845E0FAFFE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12059" y="3033295"/>
                      <a:ext cx="180000" cy="180000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063" name="Oval 1062">
                      <a:extLst>
                        <a:ext uri="{FF2B5EF4-FFF2-40B4-BE49-F238E27FC236}">
                          <a16:creationId xmlns:a16="http://schemas.microsoft.com/office/drawing/2014/main" id="{93EDE1C6-63F6-A58D-B25D-FEB5FF46037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12059" y="3321652"/>
                      <a:ext cx="180000" cy="180000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064" name="Oval 1063">
                      <a:extLst>
                        <a:ext uri="{FF2B5EF4-FFF2-40B4-BE49-F238E27FC236}">
                          <a16:creationId xmlns:a16="http://schemas.microsoft.com/office/drawing/2014/main" id="{8B3C6096-610A-6F11-8FA3-20248091D88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12059" y="3610009"/>
                      <a:ext cx="180000" cy="180000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049" name="Group 1048">
                    <a:extLst>
                      <a:ext uri="{FF2B5EF4-FFF2-40B4-BE49-F238E27FC236}">
                        <a16:creationId xmlns:a16="http://schemas.microsoft.com/office/drawing/2014/main" id="{D3B27688-C49E-D15C-6D6E-D76AB3F376E0}"/>
                      </a:ext>
                    </a:extLst>
                  </p:cNvPr>
                  <p:cNvGrpSpPr/>
                  <p:nvPr/>
                </p:nvGrpSpPr>
                <p:grpSpPr>
                  <a:xfrm>
                    <a:off x="6096000" y="2889116"/>
                    <a:ext cx="180000" cy="756714"/>
                    <a:chOff x="6096000" y="2909455"/>
                    <a:chExt cx="180000" cy="756714"/>
                  </a:xfrm>
                </p:grpSpPr>
                <p:sp>
                  <p:nvSpPr>
                    <p:cNvPr id="1058" name="Oval 1057">
                      <a:extLst>
                        <a:ext uri="{FF2B5EF4-FFF2-40B4-BE49-F238E27FC236}">
                          <a16:creationId xmlns:a16="http://schemas.microsoft.com/office/drawing/2014/main" id="{52F49CC5-E332-B55F-2DEE-99E38FFACC7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96000" y="3486169"/>
                      <a:ext cx="180000" cy="180000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059" name="Oval 1058">
                      <a:extLst>
                        <a:ext uri="{FF2B5EF4-FFF2-40B4-BE49-F238E27FC236}">
                          <a16:creationId xmlns:a16="http://schemas.microsoft.com/office/drawing/2014/main" id="{2B5F5DB0-1E86-F214-63FF-655D08C33C0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96000" y="3197812"/>
                      <a:ext cx="180000" cy="180000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060" name="Oval 1059">
                      <a:extLst>
                        <a:ext uri="{FF2B5EF4-FFF2-40B4-BE49-F238E27FC236}">
                          <a16:creationId xmlns:a16="http://schemas.microsoft.com/office/drawing/2014/main" id="{5C300D26-82EC-57A8-9A4E-599DEC7717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96000" y="2909455"/>
                      <a:ext cx="180000" cy="180000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051" name="Group 1050">
                    <a:extLst>
                      <a:ext uri="{FF2B5EF4-FFF2-40B4-BE49-F238E27FC236}">
                        <a16:creationId xmlns:a16="http://schemas.microsoft.com/office/drawing/2014/main" id="{5B70EF5F-92E7-1C3C-F0AE-57B01E0CCCC1}"/>
                      </a:ext>
                    </a:extLst>
                  </p:cNvPr>
                  <p:cNvGrpSpPr/>
                  <p:nvPr/>
                </p:nvGrpSpPr>
                <p:grpSpPr>
                  <a:xfrm>
                    <a:off x="6928118" y="2889116"/>
                    <a:ext cx="180000" cy="756714"/>
                    <a:chOff x="6512059" y="4763437"/>
                    <a:chExt cx="180000" cy="756714"/>
                  </a:xfrm>
                </p:grpSpPr>
                <p:sp>
                  <p:nvSpPr>
                    <p:cNvPr id="1055" name="Oval 1054">
                      <a:extLst>
                        <a:ext uri="{FF2B5EF4-FFF2-40B4-BE49-F238E27FC236}">
                          <a16:creationId xmlns:a16="http://schemas.microsoft.com/office/drawing/2014/main" id="{2A597D56-B591-A0D4-D3D8-4E69EECE0FB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12059" y="5340151"/>
                      <a:ext cx="180000" cy="180000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056" name="Oval 1055">
                      <a:extLst>
                        <a:ext uri="{FF2B5EF4-FFF2-40B4-BE49-F238E27FC236}">
                          <a16:creationId xmlns:a16="http://schemas.microsoft.com/office/drawing/2014/main" id="{4D3373C9-AC6D-F506-DA2D-CB1362ABA89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12059" y="5051794"/>
                      <a:ext cx="180000" cy="180000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057" name="Oval 1056">
                      <a:extLst>
                        <a:ext uri="{FF2B5EF4-FFF2-40B4-BE49-F238E27FC236}">
                          <a16:creationId xmlns:a16="http://schemas.microsoft.com/office/drawing/2014/main" id="{26FF8E8C-24EF-9754-7418-E2605D572AE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12059" y="4763437"/>
                      <a:ext cx="180000" cy="180000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052" name="Group 1051">
                    <a:extLst>
                      <a:ext uri="{FF2B5EF4-FFF2-40B4-BE49-F238E27FC236}">
                        <a16:creationId xmlns:a16="http://schemas.microsoft.com/office/drawing/2014/main" id="{F0F6C294-CB5D-EAF5-A5D1-1C387F6AA282}"/>
                      </a:ext>
                    </a:extLst>
                  </p:cNvPr>
                  <p:cNvGrpSpPr/>
                  <p:nvPr/>
                </p:nvGrpSpPr>
                <p:grpSpPr>
                  <a:xfrm>
                    <a:off x="7344177" y="3042449"/>
                    <a:ext cx="180000" cy="468358"/>
                    <a:chOff x="6512059" y="5628508"/>
                    <a:chExt cx="180000" cy="468358"/>
                  </a:xfrm>
                </p:grpSpPr>
                <p:sp>
                  <p:nvSpPr>
                    <p:cNvPr id="1053" name="Oval 1052">
                      <a:extLst>
                        <a:ext uri="{FF2B5EF4-FFF2-40B4-BE49-F238E27FC236}">
                          <a16:creationId xmlns:a16="http://schemas.microsoft.com/office/drawing/2014/main" id="{08FA24DE-1767-7B4C-C4AB-B02A6967A51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12059" y="5916866"/>
                      <a:ext cx="180000" cy="180000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054" name="Oval 1053">
                      <a:extLst>
                        <a:ext uri="{FF2B5EF4-FFF2-40B4-BE49-F238E27FC236}">
                          <a16:creationId xmlns:a16="http://schemas.microsoft.com/office/drawing/2014/main" id="{94D163F6-D71C-9F30-21E3-1597CFD7381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12059" y="5628508"/>
                      <a:ext cx="180000" cy="180000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cxnSp>
              <p:nvCxnSpPr>
                <p:cNvPr id="39" name="Straight Arrow Connector 38">
                  <a:extLst>
                    <a:ext uri="{FF2B5EF4-FFF2-40B4-BE49-F238E27FC236}">
                      <a16:creationId xmlns:a16="http://schemas.microsoft.com/office/drawing/2014/main" id="{58A80F3E-73F2-9F72-4812-FF365ACB2CC8}"/>
                    </a:ext>
                  </a:extLst>
                </p:cNvPr>
                <p:cNvCxnSpPr>
                  <a:stCxn id="1060" idx="6"/>
                  <a:endCxn id="1061" idx="2"/>
                </p:cNvCxnSpPr>
                <p:nvPr/>
              </p:nvCxnSpPr>
              <p:spPr>
                <a:xfrm flipV="1">
                  <a:off x="6276000" y="2834938"/>
                  <a:ext cx="236059" cy="144178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Arrow Connector 39">
                  <a:extLst>
                    <a:ext uri="{FF2B5EF4-FFF2-40B4-BE49-F238E27FC236}">
                      <a16:creationId xmlns:a16="http://schemas.microsoft.com/office/drawing/2014/main" id="{0341123A-23D8-B010-9C9B-B4E28CEA9000}"/>
                    </a:ext>
                  </a:extLst>
                </p:cNvPr>
                <p:cNvCxnSpPr>
                  <a:cxnSpLocks/>
                  <a:stCxn id="1059" idx="6"/>
                  <a:endCxn id="1061" idx="2"/>
                </p:cNvCxnSpPr>
                <p:nvPr/>
              </p:nvCxnSpPr>
              <p:spPr>
                <a:xfrm flipV="1">
                  <a:off x="6276000" y="2834938"/>
                  <a:ext cx="236059" cy="432535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Arrow Connector 40">
                  <a:extLst>
                    <a:ext uri="{FF2B5EF4-FFF2-40B4-BE49-F238E27FC236}">
                      <a16:creationId xmlns:a16="http://schemas.microsoft.com/office/drawing/2014/main" id="{30D5033D-F767-C8E4-44AE-447D49EB00A6}"/>
                    </a:ext>
                  </a:extLst>
                </p:cNvPr>
                <p:cNvCxnSpPr>
                  <a:cxnSpLocks/>
                  <a:stCxn id="1058" idx="6"/>
                  <a:endCxn id="1062" idx="2"/>
                </p:cNvCxnSpPr>
                <p:nvPr/>
              </p:nvCxnSpPr>
              <p:spPr>
                <a:xfrm flipV="1">
                  <a:off x="6276000" y="3123295"/>
                  <a:ext cx="236059" cy="432535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Arrow Connector 41">
                  <a:extLst>
                    <a:ext uri="{FF2B5EF4-FFF2-40B4-BE49-F238E27FC236}">
                      <a16:creationId xmlns:a16="http://schemas.microsoft.com/office/drawing/2014/main" id="{E347B9FF-1C7F-6BAE-1531-31FA3CBF3980}"/>
                    </a:ext>
                  </a:extLst>
                </p:cNvPr>
                <p:cNvCxnSpPr>
                  <a:cxnSpLocks/>
                  <a:stCxn id="1059" idx="6"/>
                  <a:endCxn id="1064" idx="2"/>
                </p:cNvCxnSpPr>
                <p:nvPr/>
              </p:nvCxnSpPr>
              <p:spPr>
                <a:xfrm>
                  <a:off x="6276000" y="3267473"/>
                  <a:ext cx="236059" cy="432536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Arrow Connector 42">
                  <a:extLst>
                    <a:ext uri="{FF2B5EF4-FFF2-40B4-BE49-F238E27FC236}">
                      <a16:creationId xmlns:a16="http://schemas.microsoft.com/office/drawing/2014/main" id="{7F298C5B-CDEE-E033-DCA8-A7B69468660C}"/>
                    </a:ext>
                  </a:extLst>
                </p:cNvPr>
                <p:cNvCxnSpPr>
                  <a:cxnSpLocks/>
                  <a:stCxn id="1059" idx="6"/>
                  <a:endCxn id="1063" idx="2"/>
                </p:cNvCxnSpPr>
                <p:nvPr/>
              </p:nvCxnSpPr>
              <p:spPr>
                <a:xfrm>
                  <a:off x="6276000" y="3267473"/>
                  <a:ext cx="236059" cy="144179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Straight Arrow Connector 51">
                  <a:extLst>
                    <a:ext uri="{FF2B5EF4-FFF2-40B4-BE49-F238E27FC236}">
                      <a16:creationId xmlns:a16="http://schemas.microsoft.com/office/drawing/2014/main" id="{EF6B42A0-CF4F-0465-6B3D-EE82B2E20F63}"/>
                    </a:ext>
                  </a:extLst>
                </p:cNvPr>
                <p:cNvCxnSpPr>
                  <a:cxnSpLocks/>
                  <a:stCxn id="1060" idx="6"/>
                  <a:endCxn id="1064" idx="2"/>
                </p:cNvCxnSpPr>
                <p:nvPr/>
              </p:nvCxnSpPr>
              <p:spPr>
                <a:xfrm>
                  <a:off x="6276000" y="2979116"/>
                  <a:ext cx="236059" cy="720893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Arrow Connector 52">
                  <a:extLst>
                    <a:ext uri="{FF2B5EF4-FFF2-40B4-BE49-F238E27FC236}">
                      <a16:creationId xmlns:a16="http://schemas.microsoft.com/office/drawing/2014/main" id="{105F9F4A-9636-4B3C-F40D-BE5921817EB3}"/>
                    </a:ext>
                  </a:extLst>
                </p:cNvPr>
                <p:cNvCxnSpPr>
                  <a:cxnSpLocks/>
                  <a:stCxn id="1060" idx="6"/>
                  <a:endCxn id="1063" idx="2"/>
                </p:cNvCxnSpPr>
                <p:nvPr/>
              </p:nvCxnSpPr>
              <p:spPr>
                <a:xfrm>
                  <a:off x="6276000" y="2979116"/>
                  <a:ext cx="236059" cy="432536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Arrow Connector 53">
                  <a:extLst>
                    <a:ext uri="{FF2B5EF4-FFF2-40B4-BE49-F238E27FC236}">
                      <a16:creationId xmlns:a16="http://schemas.microsoft.com/office/drawing/2014/main" id="{73986791-BF49-9F40-0C92-2078300FE322}"/>
                    </a:ext>
                  </a:extLst>
                </p:cNvPr>
                <p:cNvCxnSpPr>
                  <a:cxnSpLocks/>
                  <a:stCxn id="1060" idx="6"/>
                  <a:endCxn id="1062" idx="2"/>
                </p:cNvCxnSpPr>
                <p:nvPr/>
              </p:nvCxnSpPr>
              <p:spPr>
                <a:xfrm>
                  <a:off x="6276000" y="2979116"/>
                  <a:ext cx="236059" cy="144179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Arrow Connector 54">
                  <a:extLst>
                    <a:ext uri="{FF2B5EF4-FFF2-40B4-BE49-F238E27FC236}">
                      <a16:creationId xmlns:a16="http://schemas.microsoft.com/office/drawing/2014/main" id="{F5278354-11EC-03E0-6E9D-EA82895B8AF0}"/>
                    </a:ext>
                  </a:extLst>
                </p:cNvPr>
                <p:cNvCxnSpPr>
                  <a:cxnSpLocks/>
                  <a:stCxn id="1056" idx="6"/>
                  <a:endCxn id="1054" idx="2"/>
                </p:cNvCxnSpPr>
                <p:nvPr/>
              </p:nvCxnSpPr>
              <p:spPr>
                <a:xfrm flipV="1">
                  <a:off x="7108118" y="3132449"/>
                  <a:ext cx="236059" cy="135024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Arrow Connector 55">
                  <a:extLst>
                    <a:ext uri="{FF2B5EF4-FFF2-40B4-BE49-F238E27FC236}">
                      <a16:creationId xmlns:a16="http://schemas.microsoft.com/office/drawing/2014/main" id="{FC9D369C-C92B-BEA9-221C-A0DD7AD26283}"/>
                    </a:ext>
                  </a:extLst>
                </p:cNvPr>
                <p:cNvCxnSpPr>
                  <a:cxnSpLocks/>
                  <a:stCxn id="1055" idx="6"/>
                  <a:endCxn id="1053" idx="2"/>
                </p:cNvCxnSpPr>
                <p:nvPr/>
              </p:nvCxnSpPr>
              <p:spPr>
                <a:xfrm flipV="1">
                  <a:off x="7108118" y="3420807"/>
                  <a:ext cx="236059" cy="135023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Arrow Connector 56">
                  <a:extLst>
                    <a:ext uri="{FF2B5EF4-FFF2-40B4-BE49-F238E27FC236}">
                      <a16:creationId xmlns:a16="http://schemas.microsoft.com/office/drawing/2014/main" id="{1E2CB675-ECC5-A94E-F55A-A9931A662D69}"/>
                    </a:ext>
                  </a:extLst>
                </p:cNvPr>
                <p:cNvCxnSpPr>
                  <a:cxnSpLocks/>
                  <a:stCxn id="1059" idx="6"/>
                  <a:endCxn id="1062" idx="2"/>
                </p:cNvCxnSpPr>
                <p:nvPr/>
              </p:nvCxnSpPr>
              <p:spPr>
                <a:xfrm flipV="1">
                  <a:off x="6276000" y="3123295"/>
                  <a:ext cx="236059" cy="144178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Arrow Connector 57">
                  <a:extLst>
                    <a:ext uri="{FF2B5EF4-FFF2-40B4-BE49-F238E27FC236}">
                      <a16:creationId xmlns:a16="http://schemas.microsoft.com/office/drawing/2014/main" id="{389EA368-8FC5-1EDD-1332-769C71807F78}"/>
                    </a:ext>
                  </a:extLst>
                </p:cNvPr>
                <p:cNvCxnSpPr>
                  <a:cxnSpLocks/>
                  <a:stCxn id="1062" idx="6"/>
                  <a:endCxn id="1056" idx="2"/>
                </p:cNvCxnSpPr>
                <p:nvPr/>
              </p:nvCxnSpPr>
              <p:spPr>
                <a:xfrm>
                  <a:off x="6692059" y="3123295"/>
                  <a:ext cx="236059" cy="144178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26" name="Straight Arrow Connector 1025">
                  <a:extLst>
                    <a:ext uri="{FF2B5EF4-FFF2-40B4-BE49-F238E27FC236}">
                      <a16:creationId xmlns:a16="http://schemas.microsoft.com/office/drawing/2014/main" id="{7F1A18CA-708C-B4F8-6E05-E19955D8D61E}"/>
                    </a:ext>
                  </a:extLst>
                </p:cNvPr>
                <p:cNvCxnSpPr>
                  <a:cxnSpLocks/>
                  <a:stCxn id="1061" idx="6"/>
                  <a:endCxn id="1056" idx="2"/>
                </p:cNvCxnSpPr>
                <p:nvPr/>
              </p:nvCxnSpPr>
              <p:spPr>
                <a:xfrm>
                  <a:off x="6692059" y="2834938"/>
                  <a:ext cx="236059" cy="432535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27" name="Straight Arrow Connector 1026">
                  <a:extLst>
                    <a:ext uri="{FF2B5EF4-FFF2-40B4-BE49-F238E27FC236}">
                      <a16:creationId xmlns:a16="http://schemas.microsoft.com/office/drawing/2014/main" id="{A39552E1-A4AC-4EC0-078F-0E5DE1235337}"/>
                    </a:ext>
                  </a:extLst>
                </p:cNvPr>
                <p:cNvCxnSpPr>
                  <a:cxnSpLocks/>
                  <a:stCxn id="1061" idx="6"/>
                  <a:endCxn id="1057" idx="2"/>
                </p:cNvCxnSpPr>
                <p:nvPr/>
              </p:nvCxnSpPr>
              <p:spPr>
                <a:xfrm>
                  <a:off x="6692059" y="2834938"/>
                  <a:ext cx="236059" cy="144178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28" name="Straight Arrow Connector 1027">
                  <a:extLst>
                    <a:ext uri="{FF2B5EF4-FFF2-40B4-BE49-F238E27FC236}">
                      <a16:creationId xmlns:a16="http://schemas.microsoft.com/office/drawing/2014/main" id="{5A2854F3-3F53-8210-465D-C5981584F411}"/>
                    </a:ext>
                  </a:extLst>
                </p:cNvPr>
                <p:cNvCxnSpPr>
                  <a:cxnSpLocks/>
                  <a:stCxn id="1058" idx="6"/>
                  <a:endCxn id="1064" idx="2"/>
                </p:cNvCxnSpPr>
                <p:nvPr/>
              </p:nvCxnSpPr>
              <p:spPr>
                <a:xfrm>
                  <a:off x="6276000" y="3555830"/>
                  <a:ext cx="236059" cy="144179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29" name="Straight Arrow Connector 1028">
                  <a:extLst>
                    <a:ext uri="{FF2B5EF4-FFF2-40B4-BE49-F238E27FC236}">
                      <a16:creationId xmlns:a16="http://schemas.microsoft.com/office/drawing/2014/main" id="{110AEFD2-1DF0-EB8E-B08A-5F01277B45DE}"/>
                    </a:ext>
                  </a:extLst>
                </p:cNvPr>
                <p:cNvCxnSpPr>
                  <a:cxnSpLocks/>
                  <a:stCxn id="1058" idx="6"/>
                  <a:endCxn id="1063" idx="2"/>
                </p:cNvCxnSpPr>
                <p:nvPr/>
              </p:nvCxnSpPr>
              <p:spPr>
                <a:xfrm flipV="1">
                  <a:off x="6276000" y="3411652"/>
                  <a:ext cx="236059" cy="144178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0" name="Straight Arrow Connector 1029">
                  <a:extLst>
                    <a:ext uri="{FF2B5EF4-FFF2-40B4-BE49-F238E27FC236}">
                      <a16:creationId xmlns:a16="http://schemas.microsoft.com/office/drawing/2014/main" id="{4ED76883-4E20-097D-851A-834B4B612EC0}"/>
                    </a:ext>
                  </a:extLst>
                </p:cNvPr>
                <p:cNvCxnSpPr>
                  <a:cxnSpLocks/>
                  <a:stCxn id="1057" idx="6"/>
                  <a:endCxn id="1053" idx="2"/>
                </p:cNvCxnSpPr>
                <p:nvPr/>
              </p:nvCxnSpPr>
              <p:spPr>
                <a:xfrm>
                  <a:off x="7108118" y="2979116"/>
                  <a:ext cx="236059" cy="441691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1" name="Straight Arrow Connector 1030">
                  <a:extLst>
                    <a:ext uri="{FF2B5EF4-FFF2-40B4-BE49-F238E27FC236}">
                      <a16:creationId xmlns:a16="http://schemas.microsoft.com/office/drawing/2014/main" id="{3B715FD7-9717-310F-79D2-D479DAD6E741}"/>
                    </a:ext>
                  </a:extLst>
                </p:cNvPr>
                <p:cNvCxnSpPr>
                  <a:cxnSpLocks/>
                  <a:stCxn id="1055" idx="6"/>
                  <a:endCxn id="1054" idx="2"/>
                </p:cNvCxnSpPr>
                <p:nvPr/>
              </p:nvCxnSpPr>
              <p:spPr>
                <a:xfrm flipV="1">
                  <a:off x="7108118" y="3132449"/>
                  <a:ext cx="236059" cy="423381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2" name="Straight Arrow Connector 1031">
                  <a:extLst>
                    <a:ext uri="{FF2B5EF4-FFF2-40B4-BE49-F238E27FC236}">
                      <a16:creationId xmlns:a16="http://schemas.microsoft.com/office/drawing/2014/main" id="{9967D505-4478-0089-89B5-95284AC614BE}"/>
                    </a:ext>
                  </a:extLst>
                </p:cNvPr>
                <p:cNvCxnSpPr>
                  <a:cxnSpLocks/>
                  <a:stCxn id="1058" idx="6"/>
                  <a:endCxn id="1061" idx="2"/>
                </p:cNvCxnSpPr>
                <p:nvPr/>
              </p:nvCxnSpPr>
              <p:spPr>
                <a:xfrm flipV="1">
                  <a:off x="6276000" y="2834938"/>
                  <a:ext cx="236059" cy="720892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3" name="Straight Arrow Connector 1032">
                  <a:extLst>
                    <a:ext uri="{FF2B5EF4-FFF2-40B4-BE49-F238E27FC236}">
                      <a16:creationId xmlns:a16="http://schemas.microsoft.com/office/drawing/2014/main" id="{0957BB27-35E3-D96E-5824-2A47142B9EBA}"/>
                    </a:ext>
                  </a:extLst>
                </p:cNvPr>
                <p:cNvCxnSpPr>
                  <a:cxnSpLocks/>
                  <a:stCxn id="1064" idx="6"/>
                  <a:endCxn id="1057" idx="2"/>
                </p:cNvCxnSpPr>
                <p:nvPr/>
              </p:nvCxnSpPr>
              <p:spPr>
                <a:xfrm flipV="1">
                  <a:off x="6692059" y="2979116"/>
                  <a:ext cx="236059" cy="720893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4" name="Straight Arrow Connector 1033">
                  <a:extLst>
                    <a:ext uri="{FF2B5EF4-FFF2-40B4-BE49-F238E27FC236}">
                      <a16:creationId xmlns:a16="http://schemas.microsoft.com/office/drawing/2014/main" id="{15E44022-9CEB-BB2F-C2D6-DAB773A00A07}"/>
                    </a:ext>
                  </a:extLst>
                </p:cNvPr>
                <p:cNvCxnSpPr>
                  <a:cxnSpLocks/>
                  <a:stCxn id="1063" idx="6"/>
                  <a:endCxn id="1055" idx="2"/>
                </p:cNvCxnSpPr>
                <p:nvPr/>
              </p:nvCxnSpPr>
              <p:spPr>
                <a:xfrm>
                  <a:off x="6692059" y="3411652"/>
                  <a:ext cx="236059" cy="144178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6" name="Straight Arrow Connector 1035">
                  <a:extLst>
                    <a:ext uri="{FF2B5EF4-FFF2-40B4-BE49-F238E27FC236}">
                      <a16:creationId xmlns:a16="http://schemas.microsoft.com/office/drawing/2014/main" id="{88288BAF-E2C8-2976-C320-B178DBFB15A4}"/>
                    </a:ext>
                  </a:extLst>
                </p:cNvPr>
                <p:cNvCxnSpPr>
                  <a:cxnSpLocks/>
                  <a:stCxn id="1062" idx="6"/>
                  <a:endCxn id="1057" idx="2"/>
                </p:cNvCxnSpPr>
                <p:nvPr/>
              </p:nvCxnSpPr>
              <p:spPr>
                <a:xfrm flipV="1">
                  <a:off x="6692059" y="2979116"/>
                  <a:ext cx="236059" cy="144179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7" name="Straight Arrow Connector 1036">
                  <a:extLst>
                    <a:ext uri="{FF2B5EF4-FFF2-40B4-BE49-F238E27FC236}">
                      <a16:creationId xmlns:a16="http://schemas.microsoft.com/office/drawing/2014/main" id="{017ADD6B-1F05-77B9-B275-9DE8ED5E0257}"/>
                    </a:ext>
                  </a:extLst>
                </p:cNvPr>
                <p:cNvCxnSpPr>
                  <a:cxnSpLocks/>
                  <a:stCxn id="1063" idx="6"/>
                  <a:endCxn id="1057" idx="2"/>
                </p:cNvCxnSpPr>
                <p:nvPr/>
              </p:nvCxnSpPr>
              <p:spPr>
                <a:xfrm flipV="1">
                  <a:off x="6692059" y="2979116"/>
                  <a:ext cx="236059" cy="432536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41" name="Straight Arrow Connector 1040">
                  <a:extLst>
                    <a:ext uri="{FF2B5EF4-FFF2-40B4-BE49-F238E27FC236}">
                      <a16:creationId xmlns:a16="http://schemas.microsoft.com/office/drawing/2014/main" id="{480C8E1D-9342-E275-21F2-B396E252D9D8}"/>
                    </a:ext>
                  </a:extLst>
                </p:cNvPr>
                <p:cNvCxnSpPr>
                  <a:cxnSpLocks/>
                  <a:stCxn id="1062" idx="6"/>
                  <a:endCxn id="1055" idx="2"/>
                </p:cNvCxnSpPr>
                <p:nvPr/>
              </p:nvCxnSpPr>
              <p:spPr>
                <a:xfrm>
                  <a:off x="6692059" y="3123295"/>
                  <a:ext cx="236059" cy="432535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42" name="Straight Arrow Connector 1041">
                  <a:extLst>
                    <a:ext uri="{FF2B5EF4-FFF2-40B4-BE49-F238E27FC236}">
                      <a16:creationId xmlns:a16="http://schemas.microsoft.com/office/drawing/2014/main" id="{B318BDF5-F3A2-4F58-212C-73493A9029D4}"/>
                    </a:ext>
                  </a:extLst>
                </p:cNvPr>
                <p:cNvCxnSpPr>
                  <a:cxnSpLocks/>
                  <a:stCxn id="1056" idx="6"/>
                  <a:endCxn id="1053" idx="2"/>
                </p:cNvCxnSpPr>
                <p:nvPr/>
              </p:nvCxnSpPr>
              <p:spPr>
                <a:xfrm>
                  <a:off x="7108118" y="3267473"/>
                  <a:ext cx="236059" cy="153334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43" name="Straight Arrow Connector 1042">
                  <a:extLst>
                    <a:ext uri="{FF2B5EF4-FFF2-40B4-BE49-F238E27FC236}">
                      <a16:creationId xmlns:a16="http://schemas.microsoft.com/office/drawing/2014/main" id="{D369C1AB-F9E6-C26B-7CD4-20E67865336E}"/>
                    </a:ext>
                  </a:extLst>
                </p:cNvPr>
                <p:cNvCxnSpPr>
                  <a:cxnSpLocks/>
                  <a:stCxn id="1061" idx="6"/>
                  <a:endCxn id="1055" idx="2"/>
                </p:cNvCxnSpPr>
                <p:nvPr/>
              </p:nvCxnSpPr>
              <p:spPr>
                <a:xfrm>
                  <a:off x="6692059" y="2834938"/>
                  <a:ext cx="236059" cy="720892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44" name="Straight Arrow Connector 1043">
                  <a:extLst>
                    <a:ext uri="{FF2B5EF4-FFF2-40B4-BE49-F238E27FC236}">
                      <a16:creationId xmlns:a16="http://schemas.microsoft.com/office/drawing/2014/main" id="{672F47E4-A7B2-EC84-C5D4-96E6569539CB}"/>
                    </a:ext>
                  </a:extLst>
                </p:cNvPr>
                <p:cNvCxnSpPr>
                  <a:cxnSpLocks/>
                  <a:stCxn id="1057" idx="6"/>
                  <a:endCxn id="1054" idx="2"/>
                </p:cNvCxnSpPr>
                <p:nvPr/>
              </p:nvCxnSpPr>
              <p:spPr>
                <a:xfrm>
                  <a:off x="7108118" y="2979116"/>
                  <a:ext cx="236059" cy="153333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45" name="Straight Arrow Connector 1044">
                  <a:extLst>
                    <a:ext uri="{FF2B5EF4-FFF2-40B4-BE49-F238E27FC236}">
                      <a16:creationId xmlns:a16="http://schemas.microsoft.com/office/drawing/2014/main" id="{462655AC-5541-2DDC-33BF-3B8E51905A92}"/>
                    </a:ext>
                  </a:extLst>
                </p:cNvPr>
                <p:cNvCxnSpPr>
                  <a:cxnSpLocks/>
                  <a:stCxn id="1064" idx="6"/>
                  <a:endCxn id="1055" idx="2"/>
                </p:cNvCxnSpPr>
                <p:nvPr/>
              </p:nvCxnSpPr>
              <p:spPr>
                <a:xfrm flipV="1">
                  <a:off x="6692059" y="3555830"/>
                  <a:ext cx="236059" cy="144179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46" name="Straight Arrow Connector 1045">
                  <a:extLst>
                    <a:ext uri="{FF2B5EF4-FFF2-40B4-BE49-F238E27FC236}">
                      <a16:creationId xmlns:a16="http://schemas.microsoft.com/office/drawing/2014/main" id="{9728D7D0-AB3D-5185-C9DD-4EF390A9CC4F}"/>
                    </a:ext>
                  </a:extLst>
                </p:cNvPr>
                <p:cNvCxnSpPr>
                  <a:cxnSpLocks/>
                  <a:stCxn id="1064" idx="6"/>
                  <a:endCxn id="1056" idx="2"/>
                </p:cNvCxnSpPr>
                <p:nvPr/>
              </p:nvCxnSpPr>
              <p:spPr>
                <a:xfrm flipV="1">
                  <a:off x="6692059" y="3267473"/>
                  <a:ext cx="236059" cy="432536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47" name="Straight Arrow Connector 1046">
                  <a:extLst>
                    <a:ext uri="{FF2B5EF4-FFF2-40B4-BE49-F238E27FC236}">
                      <a16:creationId xmlns:a16="http://schemas.microsoft.com/office/drawing/2014/main" id="{5565D07C-0846-98CA-69F8-D551A56FAADA}"/>
                    </a:ext>
                  </a:extLst>
                </p:cNvPr>
                <p:cNvCxnSpPr>
                  <a:cxnSpLocks/>
                  <a:stCxn id="1063" idx="6"/>
                  <a:endCxn id="1056" idx="2"/>
                </p:cNvCxnSpPr>
                <p:nvPr/>
              </p:nvCxnSpPr>
              <p:spPr>
                <a:xfrm flipV="1">
                  <a:off x="6692059" y="3267473"/>
                  <a:ext cx="236059" cy="144179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7F41CDB-9DEC-2251-9D51-0FE535B73667}"/>
                  </a:ext>
                </a:extLst>
              </p:cNvPr>
              <p:cNvSpPr txBox="1"/>
              <p:nvPr/>
            </p:nvSpPr>
            <p:spPr>
              <a:xfrm>
                <a:off x="6030990" y="2453531"/>
                <a:ext cx="805029" cy="369332"/>
              </a:xfrm>
              <a:prstGeom prst="rect">
                <a:avLst/>
              </a:prstGeom>
              <a:noFill/>
              <a:ln w="25400"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CH" b="1" dirty="0"/>
                  <a:t>Model</a:t>
                </a:r>
                <a:endParaRPr lang="en-CH" dirty="0"/>
              </a:p>
            </p:txBody>
          </p:sp>
        </p:grpSp>
      </p:grpSp>
      <p:grpSp>
        <p:nvGrpSpPr>
          <p:cNvPr id="1069" name="Group 1068">
            <a:extLst>
              <a:ext uri="{FF2B5EF4-FFF2-40B4-BE49-F238E27FC236}">
                <a16:creationId xmlns:a16="http://schemas.microsoft.com/office/drawing/2014/main" id="{79FC5A31-C4F0-815D-E91B-359A2EA14FC0}"/>
              </a:ext>
            </a:extLst>
          </p:cNvPr>
          <p:cNvGrpSpPr/>
          <p:nvPr/>
        </p:nvGrpSpPr>
        <p:grpSpPr>
          <a:xfrm>
            <a:off x="1091450" y="2170072"/>
            <a:ext cx="722416" cy="4031578"/>
            <a:chOff x="594049" y="2174754"/>
            <a:chExt cx="722416" cy="4031578"/>
          </a:xfrm>
        </p:grpSpPr>
        <p:pic>
          <p:nvPicPr>
            <p:cNvPr id="1065" name="Picture 1064">
              <a:extLst>
                <a:ext uri="{FF2B5EF4-FFF2-40B4-BE49-F238E27FC236}">
                  <a16:creationId xmlns:a16="http://schemas.microsoft.com/office/drawing/2014/main" id="{5B3513BF-7CF2-0987-2215-728D023809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1608"/>
            <a:stretch/>
          </p:blipFill>
          <p:spPr>
            <a:xfrm>
              <a:off x="594049" y="2174754"/>
              <a:ext cx="676698" cy="4031578"/>
            </a:xfrm>
            <a:prstGeom prst="rect">
              <a:avLst/>
            </a:prstGeom>
          </p:spPr>
        </p:pic>
        <p:pic>
          <p:nvPicPr>
            <p:cNvPr id="1068" name="Picture 1067">
              <a:extLst>
                <a:ext uri="{FF2B5EF4-FFF2-40B4-BE49-F238E27FC236}">
                  <a16:creationId xmlns:a16="http://schemas.microsoft.com/office/drawing/2014/main" id="{A35FAD1B-2B47-DFCD-F1D8-B137944E78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375" r="30058" b="6428"/>
            <a:stretch/>
          </p:blipFill>
          <p:spPr>
            <a:xfrm>
              <a:off x="1270746" y="2174754"/>
              <a:ext cx="45719" cy="3772419"/>
            </a:xfrm>
            <a:prstGeom prst="rect">
              <a:avLst/>
            </a:prstGeom>
          </p:spPr>
        </p:pic>
      </p:grpSp>
      <p:pic>
        <p:nvPicPr>
          <p:cNvPr id="1074" name="Picture 1073">
            <a:extLst>
              <a:ext uri="{FF2B5EF4-FFF2-40B4-BE49-F238E27FC236}">
                <a16:creationId xmlns:a16="http://schemas.microsoft.com/office/drawing/2014/main" id="{A2EE280E-6D66-6483-8751-93E402D0720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913"/>
          <a:stretch/>
        </p:blipFill>
        <p:spPr>
          <a:xfrm>
            <a:off x="113172" y="5942491"/>
            <a:ext cx="7772400" cy="275430"/>
          </a:xfrm>
          <a:prstGeom prst="rect">
            <a:avLst/>
          </a:prstGeom>
        </p:spPr>
      </p:pic>
      <p:sp>
        <p:nvSpPr>
          <p:cNvPr id="1078" name="Pentagon 1077">
            <a:extLst>
              <a:ext uri="{FF2B5EF4-FFF2-40B4-BE49-F238E27FC236}">
                <a16:creationId xmlns:a16="http://schemas.microsoft.com/office/drawing/2014/main" id="{FAC76654-F83E-1053-A9CD-750BAD951C2D}"/>
              </a:ext>
            </a:extLst>
          </p:cNvPr>
          <p:cNvSpPr/>
          <p:nvPr/>
        </p:nvSpPr>
        <p:spPr>
          <a:xfrm flipH="1">
            <a:off x="8084638" y="4244489"/>
            <a:ext cx="4107361" cy="541275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tx1"/>
                </a:solidFill>
              </a:rPr>
              <a:t>Does </a:t>
            </a:r>
            <a:r>
              <a:rPr lang="en-US" b="1" i="1" dirty="0">
                <a:solidFill>
                  <a:schemeClr val="tx1"/>
                </a:solidFill>
              </a:rPr>
              <a:t>not</a:t>
            </a:r>
            <a:r>
              <a:rPr lang="en-US" i="1" dirty="0">
                <a:solidFill>
                  <a:schemeClr val="tx1"/>
                </a:solidFill>
              </a:rPr>
              <a:t> </a:t>
            </a:r>
            <a:r>
              <a:rPr lang="en-US" b="1" i="1" dirty="0">
                <a:solidFill>
                  <a:schemeClr val="tx1"/>
                </a:solidFill>
              </a:rPr>
              <a:t>solve</a:t>
            </a:r>
            <a:r>
              <a:rPr lang="en-US" i="1" dirty="0">
                <a:solidFill>
                  <a:schemeClr val="tx1"/>
                </a:solidFill>
              </a:rPr>
              <a:t> our issues!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4DB77D9-C9D3-C06D-2230-EA1B99CB68C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3151"/>
          <a:stretch/>
        </p:blipFill>
        <p:spPr>
          <a:xfrm>
            <a:off x="4518791" y="2186424"/>
            <a:ext cx="550744" cy="402064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CBD1A87-444B-6A84-705B-A399DF552A6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3350" y="2125181"/>
            <a:ext cx="2639670" cy="1761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284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14B85F6B-9250-F1B1-A360-402BA68E89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48836" y="1293971"/>
            <a:ext cx="11057009" cy="4923950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777D5E-6765-212F-101E-FE78FC5FA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PiNNs</a:t>
            </a:r>
            <a:r>
              <a:rPr lang="en-US" dirty="0"/>
              <a:t> for supervised learning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B19AB0A-EE55-15C1-FCB3-D965283A2CBA}"/>
              </a:ext>
            </a:extLst>
          </p:cNvPr>
          <p:cNvGrpSpPr/>
          <p:nvPr/>
        </p:nvGrpSpPr>
        <p:grpSpPr>
          <a:xfrm>
            <a:off x="10092479" y="255259"/>
            <a:ext cx="1640541" cy="1761565"/>
            <a:chOff x="5614147" y="2649074"/>
            <a:chExt cx="1640541" cy="1761565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04E935D-91F9-32CA-11A0-16A9A025AF37}"/>
                </a:ext>
              </a:extLst>
            </p:cNvPr>
            <p:cNvSpPr/>
            <p:nvPr/>
          </p:nvSpPr>
          <p:spPr>
            <a:xfrm>
              <a:off x="5614147" y="2649074"/>
              <a:ext cx="1640541" cy="17615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F4B14852-5322-9BB0-2EC8-D03E831BA06D}"/>
                </a:ext>
              </a:extLst>
            </p:cNvPr>
            <p:cNvGrpSpPr/>
            <p:nvPr/>
          </p:nvGrpSpPr>
          <p:grpSpPr>
            <a:xfrm>
              <a:off x="5720458" y="2727064"/>
              <a:ext cx="1428177" cy="1498004"/>
              <a:chOff x="5719417" y="2453531"/>
              <a:chExt cx="1428177" cy="1498004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B0807C9C-1C77-BD6D-52E0-6538554BDB04}"/>
                  </a:ext>
                </a:extLst>
              </p:cNvPr>
              <p:cNvGrpSpPr/>
              <p:nvPr/>
            </p:nvGrpSpPr>
            <p:grpSpPr>
              <a:xfrm>
                <a:off x="5719417" y="2906464"/>
                <a:ext cx="1428177" cy="1045071"/>
                <a:chOff x="6096000" y="2744938"/>
                <a:chExt cx="1428177" cy="1045071"/>
              </a:xfrm>
            </p:grpSpPr>
            <p:grpSp>
              <p:nvGrpSpPr>
                <p:cNvPr id="38" name="Group 37">
                  <a:extLst>
                    <a:ext uri="{FF2B5EF4-FFF2-40B4-BE49-F238E27FC236}">
                      <a16:creationId xmlns:a16="http://schemas.microsoft.com/office/drawing/2014/main" id="{4DC379FD-CF40-4709-2150-B7FD4C9880F3}"/>
                    </a:ext>
                  </a:extLst>
                </p:cNvPr>
                <p:cNvGrpSpPr/>
                <p:nvPr/>
              </p:nvGrpSpPr>
              <p:grpSpPr>
                <a:xfrm>
                  <a:off x="6096000" y="2744938"/>
                  <a:ext cx="1428177" cy="1045071"/>
                  <a:chOff x="6096000" y="2744938"/>
                  <a:chExt cx="1428177" cy="1045071"/>
                </a:xfrm>
              </p:grpSpPr>
              <p:grpSp>
                <p:nvGrpSpPr>
                  <p:cNvPr id="1048" name="Group 1047">
                    <a:extLst>
                      <a:ext uri="{FF2B5EF4-FFF2-40B4-BE49-F238E27FC236}">
                        <a16:creationId xmlns:a16="http://schemas.microsoft.com/office/drawing/2014/main" id="{A10447DF-A38A-8ED0-E3A2-8BD665048D59}"/>
                      </a:ext>
                    </a:extLst>
                  </p:cNvPr>
                  <p:cNvGrpSpPr/>
                  <p:nvPr/>
                </p:nvGrpSpPr>
                <p:grpSpPr>
                  <a:xfrm>
                    <a:off x="6512059" y="2744938"/>
                    <a:ext cx="180000" cy="1045071"/>
                    <a:chOff x="6512059" y="2744938"/>
                    <a:chExt cx="180000" cy="1045071"/>
                  </a:xfrm>
                </p:grpSpPr>
                <p:sp>
                  <p:nvSpPr>
                    <p:cNvPr id="1061" name="Oval 1060">
                      <a:extLst>
                        <a:ext uri="{FF2B5EF4-FFF2-40B4-BE49-F238E27FC236}">
                          <a16:creationId xmlns:a16="http://schemas.microsoft.com/office/drawing/2014/main" id="{7C8F4A5E-F4A7-6B86-C561-F2941775FC5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12059" y="2744938"/>
                      <a:ext cx="180000" cy="180000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062" name="Oval 1061">
                      <a:extLst>
                        <a:ext uri="{FF2B5EF4-FFF2-40B4-BE49-F238E27FC236}">
                          <a16:creationId xmlns:a16="http://schemas.microsoft.com/office/drawing/2014/main" id="{9496990F-B116-2B1A-E6F4-4845E0FAFFE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12059" y="3033295"/>
                      <a:ext cx="180000" cy="180000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063" name="Oval 1062">
                      <a:extLst>
                        <a:ext uri="{FF2B5EF4-FFF2-40B4-BE49-F238E27FC236}">
                          <a16:creationId xmlns:a16="http://schemas.microsoft.com/office/drawing/2014/main" id="{93EDE1C6-63F6-A58D-B25D-FEB5FF46037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12059" y="3321652"/>
                      <a:ext cx="180000" cy="180000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064" name="Oval 1063">
                      <a:extLst>
                        <a:ext uri="{FF2B5EF4-FFF2-40B4-BE49-F238E27FC236}">
                          <a16:creationId xmlns:a16="http://schemas.microsoft.com/office/drawing/2014/main" id="{8B3C6096-610A-6F11-8FA3-20248091D88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12059" y="3610009"/>
                      <a:ext cx="180000" cy="180000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049" name="Group 1048">
                    <a:extLst>
                      <a:ext uri="{FF2B5EF4-FFF2-40B4-BE49-F238E27FC236}">
                        <a16:creationId xmlns:a16="http://schemas.microsoft.com/office/drawing/2014/main" id="{D3B27688-C49E-D15C-6D6E-D76AB3F376E0}"/>
                      </a:ext>
                    </a:extLst>
                  </p:cNvPr>
                  <p:cNvGrpSpPr/>
                  <p:nvPr/>
                </p:nvGrpSpPr>
                <p:grpSpPr>
                  <a:xfrm>
                    <a:off x="6096000" y="2889116"/>
                    <a:ext cx="180000" cy="756714"/>
                    <a:chOff x="6096000" y="2909455"/>
                    <a:chExt cx="180000" cy="756714"/>
                  </a:xfrm>
                </p:grpSpPr>
                <p:sp>
                  <p:nvSpPr>
                    <p:cNvPr id="1058" name="Oval 1057">
                      <a:extLst>
                        <a:ext uri="{FF2B5EF4-FFF2-40B4-BE49-F238E27FC236}">
                          <a16:creationId xmlns:a16="http://schemas.microsoft.com/office/drawing/2014/main" id="{52F49CC5-E332-B55F-2DEE-99E38FFACC7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96000" y="3486169"/>
                      <a:ext cx="180000" cy="180000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059" name="Oval 1058">
                      <a:extLst>
                        <a:ext uri="{FF2B5EF4-FFF2-40B4-BE49-F238E27FC236}">
                          <a16:creationId xmlns:a16="http://schemas.microsoft.com/office/drawing/2014/main" id="{2B5F5DB0-1E86-F214-63FF-655D08C33C0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96000" y="3197812"/>
                      <a:ext cx="180000" cy="180000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060" name="Oval 1059">
                      <a:extLst>
                        <a:ext uri="{FF2B5EF4-FFF2-40B4-BE49-F238E27FC236}">
                          <a16:creationId xmlns:a16="http://schemas.microsoft.com/office/drawing/2014/main" id="{5C300D26-82EC-57A8-9A4E-599DEC7717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96000" y="2909455"/>
                      <a:ext cx="180000" cy="180000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051" name="Group 1050">
                    <a:extLst>
                      <a:ext uri="{FF2B5EF4-FFF2-40B4-BE49-F238E27FC236}">
                        <a16:creationId xmlns:a16="http://schemas.microsoft.com/office/drawing/2014/main" id="{5B70EF5F-92E7-1C3C-F0AE-57B01E0CCCC1}"/>
                      </a:ext>
                    </a:extLst>
                  </p:cNvPr>
                  <p:cNvGrpSpPr/>
                  <p:nvPr/>
                </p:nvGrpSpPr>
                <p:grpSpPr>
                  <a:xfrm>
                    <a:off x="6928118" y="2889116"/>
                    <a:ext cx="180000" cy="756714"/>
                    <a:chOff x="6512059" y="4763437"/>
                    <a:chExt cx="180000" cy="756714"/>
                  </a:xfrm>
                </p:grpSpPr>
                <p:sp>
                  <p:nvSpPr>
                    <p:cNvPr id="1055" name="Oval 1054">
                      <a:extLst>
                        <a:ext uri="{FF2B5EF4-FFF2-40B4-BE49-F238E27FC236}">
                          <a16:creationId xmlns:a16="http://schemas.microsoft.com/office/drawing/2014/main" id="{2A597D56-B591-A0D4-D3D8-4E69EECE0FB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12059" y="5340151"/>
                      <a:ext cx="180000" cy="180000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056" name="Oval 1055">
                      <a:extLst>
                        <a:ext uri="{FF2B5EF4-FFF2-40B4-BE49-F238E27FC236}">
                          <a16:creationId xmlns:a16="http://schemas.microsoft.com/office/drawing/2014/main" id="{4D3373C9-AC6D-F506-DA2D-CB1362ABA89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12059" y="5051794"/>
                      <a:ext cx="180000" cy="180000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057" name="Oval 1056">
                      <a:extLst>
                        <a:ext uri="{FF2B5EF4-FFF2-40B4-BE49-F238E27FC236}">
                          <a16:creationId xmlns:a16="http://schemas.microsoft.com/office/drawing/2014/main" id="{26FF8E8C-24EF-9754-7418-E2605D572AE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12059" y="4763437"/>
                      <a:ext cx="180000" cy="180000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052" name="Group 1051">
                    <a:extLst>
                      <a:ext uri="{FF2B5EF4-FFF2-40B4-BE49-F238E27FC236}">
                        <a16:creationId xmlns:a16="http://schemas.microsoft.com/office/drawing/2014/main" id="{F0F6C294-CB5D-EAF5-A5D1-1C387F6AA282}"/>
                      </a:ext>
                    </a:extLst>
                  </p:cNvPr>
                  <p:cNvGrpSpPr/>
                  <p:nvPr/>
                </p:nvGrpSpPr>
                <p:grpSpPr>
                  <a:xfrm>
                    <a:off x="7344177" y="3042449"/>
                    <a:ext cx="180000" cy="468358"/>
                    <a:chOff x="6512059" y="5628508"/>
                    <a:chExt cx="180000" cy="468358"/>
                  </a:xfrm>
                </p:grpSpPr>
                <p:sp>
                  <p:nvSpPr>
                    <p:cNvPr id="1053" name="Oval 1052">
                      <a:extLst>
                        <a:ext uri="{FF2B5EF4-FFF2-40B4-BE49-F238E27FC236}">
                          <a16:creationId xmlns:a16="http://schemas.microsoft.com/office/drawing/2014/main" id="{08FA24DE-1767-7B4C-C4AB-B02A6967A51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12059" y="5916866"/>
                      <a:ext cx="180000" cy="180000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054" name="Oval 1053">
                      <a:extLst>
                        <a:ext uri="{FF2B5EF4-FFF2-40B4-BE49-F238E27FC236}">
                          <a16:creationId xmlns:a16="http://schemas.microsoft.com/office/drawing/2014/main" id="{94D163F6-D71C-9F30-21E3-1597CFD7381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12059" y="5628508"/>
                      <a:ext cx="180000" cy="180000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cxnSp>
              <p:nvCxnSpPr>
                <p:cNvPr id="39" name="Straight Arrow Connector 38">
                  <a:extLst>
                    <a:ext uri="{FF2B5EF4-FFF2-40B4-BE49-F238E27FC236}">
                      <a16:creationId xmlns:a16="http://schemas.microsoft.com/office/drawing/2014/main" id="{58A80F3E-73F2-9F72-4812-FF365ACB2CC8}"/>
                    </a:ext>
                  </a:extLst>
                </p:cNvPr>
                <p:cNvCxnSpPr>
                  <a:stCxn id="1060" idx="6"/>
                  <a:endCxn id="1061" idx="2"/>
                </p:cNvCxnSpPr>
                <p:nvPr/>
              </p:nvCxnSpPr>
              <p:spPr>
                <a:xfrm flipV="1">
                  <a:off x="6276000" y="2834938"/>
                  <a:ext cx="236059" cy="144178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Arrow Connector 39">
                  <a:extLst>
                    <a:ext uri="{FF2B5EF4-FFF2-40B4-BE49-F238E27FC236}">
                      <a16:creationId xmlns:a16="http://schemas.microsoft.com/office/drawing/2014/main" id="{0341123A-23D8-B010-9C9B-B4E28CEA9000}"/>
                    </a:ext>
                  </a:extLst>
                </p:cNvPr>
                <p:cNvCxnSpPr>
                  <a:cxnSpLocks/>
                  <a:stCxn id="1059" idx="6"/>
                  <a:endCxn id="1061" idx="2"/>
                </p:cNvCxnSpPr>
                <p:nvPr/>
              </p:nvCxnSpPr>
              <p:spPr>
                <a:xfrm flipV="1">
                  <a:off x="6276000" y="2834938"/>
                  <a:ext cx="236059" cy="432535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Arrow Connector 40">
                  <a:extLst>
                    <a:ext uri="{FF2B5EF4-FFF2-40B4-BE49-F238E27FC236}">
                      <a16:creationId xmlns:a16="http://schemas.microsoft.com/office/drawing/2014/main" id="{30D5033D-F767-C8E4-44AE-447D49EB00A6}"/>
                    </a:ext>
                  </a:extLst>
                </p:cNvPr>
                <p:cNvCxnSpPr>
                  <a:cxnSpLocks/>
                  <a:stCxn id="1058" idx="6"/>
                  <a:endCxn id="1062" idx="2"/>
                </p:cNvCxnSpPr>
                <p:nvPr/>
              </p:nvCxnSpPr>
              <p:spPr>
                <a:xfrm flipV="1">
                  <a:off x="6276000" y="3123295"/>
                  <a:ext cx="236059" cy="432535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Arrow Connector 41">
                  <a:extLst>
                    <a:ext uri="{FF2B5EF4-FFF2-40B4-BE49-F238E27FC236}">
                      <a16:creationId xmlns:a16="http://schemas.microsoft.com/office/drawing/2014/main" id="{E347B9FF-1C7F-6BAE-1531-31FA3CBF3980}"/>
                    </a:ext>
                  </a:extLst>
                </p:cNvPr>
                <p:cNvCxnSpPr>
                  <a:cxnSpLocks/>
                  <a:stCxn id="1059" idx="6"/>
                  <a:endCxn id="1064" idx="2"/>
                </p:cNvCxnSpPr>
                <p:nvPr/>
              </p:nvCxnSpPr>
              <p:spPr>
                <a:xfrm>
                  <a:off x="6276000" y="3267473"/>
                  <a:ext cx="236059" cy="432536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Arrow Connector 42">
                  <a:extLst>
                    <a:ext uri="{FF2B5EF4-FFF2-40B4-BE49-F238E27FC236}">
                      <a16:creationId xmlns:a16="http://schemas.microsoft.com/office/drawing/2014/main" id="{7F298C5B-CDEE-E033-DCA8-A7B69468660C}"/>
                    </a:ext>
                  </a:extLst>
                </p:cNvPr>
                <p:cNvCxnSpPr>
                  <a:cxnSpLocks/>
                  <a:stCxn id="1059" idx="6"/>
                  <a:endCxn id="1063" idx="2"/>
                </p:cNvCxnSpPr>
                <p:nvPr/>
              </p:nvCxnSpPr>
              <p:spPr>
                <a:xfrm>
                  <a:off x="6276000" y="3267473"/>
                  <a:ext cx="236059" cy="144179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Straight Arrow Connector 51">
                  <a:extLst>
                    <a:ext uri="{FF2B5EF4-FFF2-40B4-BE49-F238E27FC236}">
                      <a16:creationId xmlns:a16="http://schemas.microsoft.com/office/drawing/2014/main" id="{EF6B42A0-CF4F-0465-6B3D-EE82B2E20F63}"/>
                    </a:ext>
                  </a:extLst>
                </p:cNvPr>
                <p:cNvCxnSpPr>
                  <a:cxnSpLocks/>
                  <a:stCxn id="1060" idx="6"/>
                  <a:endCxn id="1064" idx="2"/>
                </p:cNvCxnSpPr>
                <p:nvPr/>
              </p:nvCxnSpPr>
              <p:spPr>
                <a:xfrm>
                  <a:off x="6276000" y="2979116"/>
                  <a:ext cx="236059" cy="720893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Arrow Connector 52">
                  <a:extLst>
                    <a:ext uri="{FF2B5EF4-FFF2-40B4-BE49-F238E27FC236}">
                      <a16:creationId xmlns:a16="http://schemas.microsoft.com/office/drawing/2014/main" id="{105F9F4A-9636-4B3C-F40D-BE5921817EB3}"/>
                    </a:ext>
                  </a:extLst>
                </p:cNvPr>
                <p:cNvCxnSpPr>
                  <a:cxnSpLocks/>
                  <a:stCxn id="1060" idx="6"/>
                  <a:endCxn id="1063" idx="2"/>
                </p:cNvCxnSpPr>
                <p:nvPr/>
              </p:nvCxnSpPr>
              <p:spPr>
                <a:xfrm>
                  <a:off x="6276000" y="2979116"/>
                  <a:ext cx="236059" cy="432536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Arrow Connector 53">
                  <a:extLst>
                    <a:ext uri="{FF2B5EF4-FFF2-40B4-BE49-F238E27FC236}">
                      <a16:creationId xmlns:a16="http://schemas.microsoft.com/office/drawing/2014/main" id="{73986791-BF49-9F40-0C92-2078300FE322}"/>
                    </a:ext>
                  </a:extLst>
                </p:cNvPr>
                <p:cNvCxnSpPr>
                  <a:cxnSpLocks/>
                  <a:stCxn id="1060" idx="6"/>
                  <a:endCxn id="1062" idx="2"/>
                </p:cNvCxnSpPr>
                <p:nvPr/>
              </p:nvCxnSpPr>
              <p:spPr>
                <a:xfrm>
                  <a:off x="6276000" y="2979116"/>
                  <a:ext cx="236059" cy="144179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Arrow Connector 54">
                  <a:extLst>
                    <a:ext uri="{FF2B5EF4-FFF2-40B4-BE49-F238E27FC236}">
                      <a16:creationId xmlns:a16="http://schemas.microsoft.com/office/drawing/2014/main" id="{F5278354-11EC-03E0-6E9D-EA82895B8AF0}"/>
                    </a:ext>
                  </a:extLst>
                </p:cNvPr>
                <p:cNvCxnSpPr>
                  <a:cxnSpLocks/>
                  <a:stCxn id="1056" idx="6"/>
                  <a:endCxn id="1054" idx="2"/>
                </p:cNvCxnSpPr>
                <p:nvPr/>
              </p:nvCxnSpPr>
              <p:spPr>
                <a:xfrm flipV="1">
                  <a:off x="7108118" y="3132449"/>
                  <a:ext cx="236059" cy="135024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Arrow Connector 55">
                  <a:extLst>
                    <a:ext uri="{FF2B5EF4-FFF2-40B4-BE49-F238E27FC236}">
                      <a16:creationId xmlns:a16="http://schemas.microsoft.com/office/drawing/2014/main" id="{FC9D369C-C92B-BEA9-221C-A0DD7AD26283}"/>
                    </a:ext>
                  </a:extLst>
                </p:cNvPr>
                <p:cNvCxnSpPr>
                  <a:cxnSpLocks/>
                  <a:stCxn id="1055" idx="6"/>
                  <a:endCxn id="1053" idx="2"/>
                </p:cNvCxnSpPr>
                <p:nvPr/>
              </p:nvCxnSpPr>
              <p:spPr>
                <a:xfrm flipV="1">
                  <a:off x="7108118" y="3420807"/>
                  <a:ext cx="236059" cy="135023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Arrow Connector 56">
                  <a:extLst>
                    <a:ext uri="{FF2B5EF4-FFF2-40B4-BE49-F238E27FC236}">
                      <a16:creationId xmlns:a16="http://schemas.microsoft.com/office/drawing/2014/main" id="{1E2CB675-ECC5-A94E-F55A-A9931A662D69}"/>
                    </a:ext>
                  </a:extLst>
                </p:cNvPr>
                <p:cNvCxnSpPr>
                  <a:cxnSpLocks/>
                  <a:stCxn id="1059" idx="6"/>
                  <a:endCxn id="1062" idx="2"/>
                </p:cNvCxnSpPr>
                <p:nvPr/>
              </p:nvCxnSpPr>
              <p:spPr>
                <a:xfrm flipV="1">
                  <a:off x="6276000" y="3123295"/>
                  <a:ext cx="236059" cy="144178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Arrow Connector 57">
                  <a:extLst>
                    <a:ext uri="{FF2B5EF4-FFF2-40B4-BE49-F238E27FC236}">
                      <a16:creationId xmlns:a16="http://schemas.microsoft.com/office/drawing/2014/main" id="{389EA368-8FC5-1EDD-1332-769C71807F78}"/>
                    </a:ext>
                  </a:extLst>
                </p:cNvPr>
                <p:cNvCxnSpPr>
                  <a:cxnSpLocks/>
                  <a:stCxn id="1062" idx="6"/>
                  <a:endCxn id="1056" idx="2"/>
                </p:cNvCxnSpPr>
                <p:nvPr/>
              </p:nvCxnSpPr>
              <p:spPr>
                <a:xfrm>
                  <a:off x="6692059" y="3123295"/>
                  <a:ext cx="236059" cy="144178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26" name="Straight Arrow Connector 1025">
                  <a:extLst>
                    <a:ext uri="{FF2B5EF4-FFF2-40B4-BE49-F238E27FC236}">
                      <a16:creationId xmlns:a16="http://schemas.microsoft.com/office/drawing/2014/main" id="{7F1A18CA-708C-B4F8-6E05-E19955D8D61E}"/>
                    </a:ext>
                  </a:extLst>
                </p:cNvPr>
                <p:cNvCxnSpPr>
                  <a:cxnSpLocks/>
                  <a:stCxn id="1061" idx="6"/>
                  <a:endCxn id="1056" idx="2"/>
                </p:cNvCxnSpPr>
                <p:nvPr/>
              </p:nvCxnSpPr>
              <p:spPr>
                <a:xfrm>
                  <a:off x="6692059" y="2834938"/>
                  <a:ext cx="236059" cy="432535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27" name="Straight Arrow Connector 1026">
                  <a:extLst>
                    <a:ext uri="{FF2B5EF4-FFF2-40B4-BE49-F238E27FC236}">
                      <a16:creationId xmlns:a16="http://schemas.microsoft.com/office/drawing/2014/main" id="{A39552E1-A4AC-4EC0-078F-0E5DE1235337}"/>
                    </a:ext>
                  </a:extLst>
                </p:cNvPr>
                <p:cNvCxnSpPr>
                  <a:cxnSpLocks/>
                  <a:stCxn id="1061" idx="6"/>
                  <a:endCxn id="1057" idx="2"/>
                </p:cNvCxnSpPr>
                <p:nvPr/>
              </p:nvCxnSpPr>
              <p:spPr>
                <a:xfrm>
                  <a:off x="6692059" y="2834938"/>
                  <a:ext cx="236059" cy="144178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28" name="Straight Arrow Connector 1027">
                  <a:extLst>
                    <a:ext uri="{FF2B5EF4-FFF2-40B4-BE49-F238E27FC236}">
                      <a16:creationId xmlns:a16="http://schemas.microsoft.com/office/drawing/2014/main" id="{5A2854F3-3F53-8210-465D-C5981584F411}"/>
                    </a:ext>
                  </a:extLst>
                </p:cNvPr>
                <p:cNvCxnSpPr>
                  <a:cxnSpLocks/>
                  <a:stCxn id="1058" idx="6"/>
                  <a:endCxn id="1064" idx="2"/>
                </p:cNvCxnSpPr>
                <p:nvPr/>
              </p:nvCxnSpPr>
              <p:spPr>
                <a:xfrm>
                  <a:off x="6276000" y="3555830"/>
                  <a:ext cx="236059" cy="144179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29" name="Straight Arrow Connector 1028">
                  <a:extLst>
                    <a:ext uri="{FF2B5EF4-FFF2-40B4-BE49-F238E27FC236}">
                      <a16:creationId xmlns:a16="http://schemas.microsoft.com/office/drawing/2014/main" id="{110AEFD2-1DF0-EB8E-B08A-5F01277B45DE}"/>
                    </a:ext>
                  </a:extLst>
                </p:cNvPr>
                <p:cNvCxnSpPr>
                  <a:cxnSpLocks/>
                  <a:stCxn id="1058" idx="6"/>
                  <a:endCxn id="1063" idx="2"/>
                </p:cNvCxnSpPr>
                <p:nvPr/>
              </p:nvCxnSpPr>
              <p:spPr>
                <a:xfrm flipV="1">
                  <a:off x="6276000" y="3411652"/>
                  <a:ext cx="236059" cy="144178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0" name="Straight Arrow Connector 1029">
                  <a:extLst>
                    <a:ext uri="{FF2B5EF4-FFF2-40B4-BE49-F238E27FC236}">
                      <a16:creationId xmlns:a16="http://schemas.microsoft.com/office/drawing/2014/main" id="{4ED76883-4E20-097D-851A-834B4B612EC0}"/>
                    </a:ext>
                  </a:extLst>
                </p:cNvPr>
                <p:cNvCxnSpPr>
                  <a:cxnSpLocks/>
                  <a:stCxn id="1057" idx="6"/>
                  <a:endCxn id="1053" idx="2"/>
                </p:cNvCxnSpPr>
                <p:nvPr/>
              </p:nvCxnSpPr>
              <p:spPr>
                <a:xfrm>
                  <a:off x="7108118" y="2979116"/>
                  <a:ext cx="236059" cy="441691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1" name="Straight Arrow Connector 1030">
                  <a:extLst>
                    <a:ext uri="{FF2B5EF4-FFF2-40B4-BE49-F238E27FC236}">
                      <a16:creationId xmlns:a16="http://schemas.microsoft.com/office/drawing/2014/main" id="{3B715FD7-9717-310F-79D2-D479DAD6E741}"/>
                    </a:ext>
                  </a:extLst>
                </p:cNvPr>
                <p:cNvCxnSpPr>
                  <a:cxnSpLocks/>
                  <a:stCxn id="1055" idx="6"/>
                  <a:endCxn id="1054" idx="2"/>
                </p:cNvCxnSpPr>
                <p:nvPr/>
              </p:nvCxnSpPr>
              <p:spPr>
                <a:xfrm flipV="1">
                  <a:off x="7108118" y="3132449"/>
                  <a:ext cx="236059" cy="423381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2" name="Straight Arrow Connector 1031">
                  <a:extLst>
                    <a:ext uri="{FF2B5EF4-FFF2-40B4-BE49-F238E27FC236}">
                      <a16:creationId xmlns:a16="http://schemas.microsoft.com/office/drawing/2014/main" id="{9967D505-4478-0089-89B5-95284AC614BE}"/>
                    </a:ext>
                  </a:extLst>
                </p:cNvPr>
                <p:cNvCxnSpPr>
                  <a:cxnSpLocks/>
                  <a:stCxn id="1058" idx="6"/>
                  <a:endCxn id="1061" idx="2"/>
                </p:cNvCxnSpPr>
                <p:nvPr/>
              </p:nvCxnSpPr>
              <p:spPr>
                <a:xfrm flipV="1">
                  <a:off x="6276000" y="2834938"/>
                  <a:ext cx="236059" cy="720892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3" name="Straight Arrow Connector 1032">
                  <a:extLst>
                    <a:ext uri="{FF2B5EF4-FFF2-40B4-BE49-F238E27FC236}">
                      <a16:creationId xmlns:a16="http://schemas.microsoft.com/office/drawing/2014/main" id="{0957BB27-35E3-D96E-5824-2A47142B9EBA}"/>
                    </a:ext>
                  </a:extLst>
                </p:cNvPr>
                <p:cNvCxnSpPr>
                  <a:cxnSpLocks/>
                  <a:stCxn id="1064" idx="6"/>
                  <a:endCxn id="1057" idx="2"/>
                </p:cNvCxnSpPr>
                <p:nvPr/>
              </p:nvCxnSpPr>
              <p:spPr>
                <a:xfrm flipV="1">
                  <a:off x="6692059" y="2979116"/>
                  <a:ext cx="236059" cy="720893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4" name="Straight Arrow Connector 1033">
                  <a:extLst>
                    <a:ext uri="{FF2B5EF4-FFF2-40B4-BE49-F238E27FC236}">
                      <a16:creationId xmlns:a16="http://schemas.microsoft.com/office/drawing/2014/main" id="{15E44022-9CEB-BB2F-C2D6-DAB773A00A07}"/>
                    </a:ext>
                  </a:extLst>
                </p:cNvPr>
                <p:cNvCxnSpPr>
                  <a:cxnSpLocks/>
                  <a:stCxn id="1063" idx="6"/>
                  <a:endCxn id="1055" idx="2"/>
                </p:cNvCxnSpPr>
                <p:nvPr/>
              </p:nvCxnSpPr>
              <p:spPr>
                <a:xfrm>
                  <a:off x="6692059" y="3411652"/>
                  <a:ext cx="236059" cy="144178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6" name="Straight Arrow Connector 1035">
                  <a:extLst>
                    <a:ext uri="{FF2B5EF4-FFF2-40B4-BE49-F238E27FC236}">
                      <a16:creationId xmlns:a16="http://schemas.microsoft.com/office/drawing/2014/main" id="{88288BAF-E2C8-2976-C320-B178DBFB15A4}"/>
                    </a:ext>
                  </a:extLst>
                </p:cNvPr>
                <p:cNvCxnSpPr>
                  <a:cxnSpLocks/>
                  <a:stCxn id="1062" idx="6"/>
                  <a:endCxn id="1057" idx="2"/>
                </p:cNvCxnSpPr>
                <p:nvPr/>
              </p:nvCxnSpPr>
              <p:spPr>
                <a:xfrm flipV="1">
                  <a:off x="6692059" y="2979116"/>
                  <a:ext cx="236059" cy="144179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7" name="Straight Arrow Connector 1036">
                  <a:extLst>
                    <a:ext uri="{FF2B5EF4-FFF2-40B4-BE49-F238E27FC236}">
                      <a16:creationId xmlns:a16="http://schemas.microsoft.com/office/drawing/2014/main" id="{017ADD6B-1F05-77B9-B275-9DE8ED5E0257}"/>
                    </a:ext>
                  </a:extLst>
                </p:cNvPr>
                <p:cNvCxnSpPr>
                  <a:cxnSpLocks/>
                  <a:stCxn id="1063" idx="6"/>
                  <a:endCxn id="1057" idx="2"/>
                </p:cNvCxnSpPr>
                <p:nvPr/>
              </p:nvCxnSpPr>
              <p:spPr>
                <a:xfrm flipV="1">
                  <a:off x="6692059" y="2979116"/>
                  <a:ext cx="236059" cy="432536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41" name="Straight Arrow Connector 1040">
                  <a:extLst>
                    <a:ext uri="{FF2B5EF4-FFF2-40B4-BE49-F238E27FC236}">
                      <a16:creationId xmlns:a16="http://schemas.microsoft.com/office/drawing/2014/main" id="{480C8E1D-9342-E275-21F2-B396E252D9D8}"/>
                    </a:ext>
                  </a:extLst>
                </p:cNvPr>
                <p:cNvCxnSpPr>
                  <a:cxnSpLocks/>
                  <a:stCxn id="1062" idx="6"/>
                  <a:endCxn id="1055" idx="2"/>
                </p:cNvCxnSpPr>
                <p:nvPr/>
              </p:nvCxnSpPr>
              <p:spPr>
                <a:xfrm>
                  <a:off x="6692059" y="3123295"/>
                  <a:ext cx="236059" cy="432535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42" name="Straight Arrow Connector 1041">
                  <a:extLst>
                    <a:ext uri="{FF2B5EF4-FFF2-40B4-BE49-F238E27FC236}">
                      <a16:creationId xmlns:a16="http://schemas.microsoft.com/office/drawing/2014/main" id="{B318BDF5-F3A2-4F58-212C-73493A9029D4}"/>
                    </a:ext>
                  </a:extLst>
                </p:cNvPr>
                <p:cNvCxnSpPr>
                  <a:cxnSpLocks/>
                  <a:stCxn id="1056" idx="6"/>
                  <a:endCxn id="1053" idx="2"/>
                </p:cNvCxnSpPr>
                <p:nvPr/>
              </p:nvCxnSpPr>
              <p:spPr>
                <a:xfrm>
                  <a:off x="7108118" y="3267473"/>
                  <a:ext cx="236059" cy="153334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43" name="Straight Arrow Connector 1042">
                  <a:extLst>
                    <a:ext uri="{FF2B5EF4-FFF2-40B4-BE49-F238E27FC236}">
                      <a16:creationId xmlns:a16="http://schemas.microsoft.com/office/drawing/2014/main" id="{D369C1AB-F9E6-C26B-7CD4-20E67865336E}"/>
                    </a:ext>
                  </a:extLst>
                </p:cNvPr>
                <p:cNvCxnSpPr>
                  <a:cxnSpLocks/>
                  <a:stCxn id="1061" idx="6"/>
                  <a:endCxn id="1055" idx="2"/>
                </p:cNvCxnSpPr>
                <p:nvPr/>
              </p:nvCxnSpPr>
              <p:spPr>
                <a:xfrm>
                  <a:off x="6692059" y="2834938"/>
                  <a:ext cx="236059" cy="720892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44" name="Straight Arrow Connector 1043">
                  <a:extLst>
                    <a:ext uri="{FF2B5EF4-FFF2-40B4-BE49-F238E27FC236}">
                      <a16:creationId xmlns:a16="http://schemas.microsoft.com/office/drawing/2014/main" id="{672F47E4-A7B2-EC84-C5D4-96E6569539CB}"/>
                    </a:ext>
                  </a:extLst>
                </p:cNvPr>
                <p:cNvCxnSpPr>
                  <a:cxnSpLocks/>
                  <a:stCxn id="1057" idx="6"/>
                  <a:endCxn id="1054" idx="2"/>
                </p:cNvCxnSpPr>
                <p:nvPr/>
              </p:nvCxnSpPr>
              <p:spPr>
                <a:xfrm>
                  <a:off x="7108118" y="2979116"/>
                  <a:ext cx="236059" cy="153333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45" name="Straight Arrow Connector 1044">
                  <a:extLst>
                    <a:ext uri="{FF2B5EF4-FFF2-40B4-BE49-F238E27FC236}">
                      <a16:creationId xmlns:a16="http://schemas.microsoft.com/office/drawing/2014/main" id="{462655AC-5541-2DDC-33BF-3B8E51905A92}"/>
                    </a:ext>
                  </a:extLst>
                </p:cNvPr>
                <p:cNvCxnSpPr>
                  <a:cxnSpLocks/>
                  <a:stCxn id="1064" idx="6"/>
                  <a:endCxn id="1055" idx="2"/>
                </p:cNvCxnSpPr>
                <p:nvPr/>
              </p:nvCxnSpPr>
              <p:spPr>
                <a:xfrm flipV="1">
                  <a:off x="6692059" y="3555830"/>
                  <a:ext cx="236059" cy="144179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46" name="Straight Arrow Connector 1045">
                  <a:extLst>
                    <a:ext uri="{FF2B5EF4-FFF2-40B4-BE49-F238E27FC236}">
                      <a16:creationId xmlns:a16="http://schemas.microsoft.com/office/drawing/2014/main" id="{9728D7D0-AB3D-5185-C9DD-4EF390A9CC4F}"/>
                    </a:ext>
                  </a:extLst>
                </p:cNvPr>
                <p:cNvCxnSpPr>
                  <a:cxnSpLocks/>
                  <a:stCxn id="1064" idx="6"/>
                  <a:endCxn id="1056" idx="2"/>
                </p:cNvCxnSpPr>
                <p:nvPr/>
              </p:nvCxnSpPr>
              <p:spPr>
                <a:xfrm flipV="1">
                  <a:off x="6692059" y="3267473"/>
                  <a:ext cx="236059" cy="432536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47" name="Straight Arrow Connector 1046">
                  <a:extLst>
                    <a:ext uri="{FF2B5EF4-FFF2-40B4-BE49-F238E27FC236}">
                      <a16:creationId xmlns:a16="http://schemas.microsoft.com/office/drawing/2014/main" id="{5565D07C-0846-98CA-69F8-D551A56FAADA}"/>
                    </a:ext>
                  </a:extLst>
                </p:cNvPr>
                <p:cNvCxnSpPr>
                  <a:cxnSpLocks/>
                  <a:stCxn id="1063" idx="6"/>
                  <a:endCxn id="1056" idx="2"/>
                </p:cNvCxnSpPr>
                <p:nvPr/>
              </p:nvCxnSpPr>
              <p:spPr>
                <a:xfrm flipV="1">
                  <a:off x="6692059" y="3267473"/>
                  <a:ext cx="236059" cy="144179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7F41CDB-9DEC-2251-9D51-0FE535B73667}"/>
                  </a:ext>
                </a:extLst>
              </p:cNvPr>
              <p:cNvSpPr txBox="1"/>
              <p:nvPr/>
            </p:nvSpPr>
            <p:spPr>
              <a:xfrm>
                <a:off x="6030990" y="2453531"/>
                <a:ext cx="805029" cy="369332"/>
              </a:xfrm>
              <a:prstGeom prst="rect">
                <a:avLst/>
              </a:prstGeom>
              <a:noFill/>
              <a:ln w="25400"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CH" b="1" dirty="0"/>
                  <a:t>Model</a:t>
                </a:r>
                <a:endParaRPr lang="en-CH" dirty="0"/>
              </a:p>
            </p:txBody>
          </p:sp>
        </p:grp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E4497B27-2D5F-2577-1BD0-B27BD06398D0}"/>
              </a:ext>
            </a:extLst>
          </p:cNvPr>
          <p:cNvSpPr/>
          <p:nvPr/>
        </p:nvSpPr>
        <p:spPr>
          <a:xfrm>
            <a:off x="1019096" y="2565607"/>
            <a:ext cx="3033359" cy="1761565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b="1" dirty="0">
                <a:solidFill>
                  <a:schemeClr val="accent6"/>
                </a:solidFill>
              </a:rPr>
              <a:t>Pros</a:t>
            </a:r>
          </a:p>
          <a:p>
            <a:pPr algn="ctr"/>
            <a:endParaRPr lang="en-US" b="1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Ease of implementation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Can accelerate learning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Can improve the solution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4B15B1E-CFE4-87F9-166E-935E84190010}"/>
              </a:ext>
            </a:extLst>
          </p:cNvPr>
          <p:cNvSpPr/>
          <p:nvPr/>
        </p:nvSpPr>
        <p:spPr>
          <a:xfrm>
            <a:off x="7879390" y="2567063"/>
            <a:ext cx="3033359" cy="1761565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Cons</a:t>
            </a:r>
          </a:p>
          <a:p>
            <a:pPr algn="ctr"/>
            <a:endParaRPr lang="en-US" b="1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Hyperparameter tuning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</a:rPr>
              <a:t>No guarantees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B0250A8-FAC0-49AC-8FC8-3853E6AD26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4361" y="3086759"/>
            <a:ext cx="2997200" cy="6731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14" name="Pentagon 13">
            <a:extLst>
              <a:ext uri="{FF2B5EF4-FFF2-40B4-BE49-F238E27FC236}">
                <a16:creationId xmlns:a16="http://schemas.microsoft.com/office/drawing/2014/main" id="{8CEFBA4E-559E-0B58-9DF6-380348188907}"/>
              </a:ext>
            </a:extLst>
          </p:cNvPr>
          <p:cNvSpPr/>
          <p:nvPr/>
        </p:nvSpPr>
        <p:spPr>
          <a:xfrm>
            <a:off x="0" y="4895203"/>
            <a:ext cx="11786347" cy="476873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rgbClr val="C00000"/>
                </a:solidFill>
              </a:rPr>
              <a:t>Whenever possible, you can also try to use </a:t>
            </a:r>
            <a:r>
              <a:rPr lang="en-US" b="1" i="1" dirty="0">
                <a:solidFill>
                  <a:srgbClr val="C00000"/>
                </a:solidFill>
              </a:rPr>
              <a:t>tailored</a:t>
            </a:r>
            <a:r>
              <a:rPr lang="en-US" i="1" dirty="0">
                <a:solidFill>
                  <a:srgbClr val="C00000"/>
                </a:solidFill>
              </a:rPr>
              <a:t> architectures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DD1A1A-14AE-20A7-CC71-CF5C264714C1}"/>
              </a:ext>
            </a:extLst>
          </p:cNvPr>
          <p:cNvSpPr txBox="1">
            <a:spLocks/>
          </p:cNvSpPr>
          <p:nvPr/>
        </p:nvSpPr>
        <p:spPr>
          <a:xfrm>
            <a:off x="701236" y="1446371"/>
            <a:ext cx="11057009" cy="49239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Modified physical losses are </a:t>
            </a:r>
            <a:r>
              <a:rPr lang="en-US" b="1" dirty="0"/>
              <a:t>a good start to help NNs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Hamiltonian NNs,</a:t>
            </a:r>
            <a:r>
              <a:rPr lang="en-US" baseline="30000" dirty="0"/>
              <a:t>[4]</a:t>
            </a:r>
            <a:r>
              <a:rPr lang="en-US" dirty="0"/>
              <a:t> </a:t>
            </a:r>
            <a:r>
              <a:rPr lang="en-US" dirty="0" err="1"/>
              <a:t>Lagrangian</a:t>
            </a:r>
            <a:r>
              <a:rPr lang="en-US" dirty="0"/>
              <a:t> NNs,</a:t>
            </a:r>
            <a:r>
              <a:rPr lang="en-US" baseline="30000" dirty="0"/>
              <a:t>[5]</a:t>
            </a:r>
            <a:r>
              <a:rPr lang="en-US" dirty="0"/>
              <a:t> …</a:t>
            </a:r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1568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A79B0F1-73F4-30BF-C923-8E114029DF32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en-US" dirty="0"/>
                  <a:t>Let a basic </a:t>
                </a:r>
                <a:r>
                  <a:rPr lang="en-US" b="1" dirty="0"/>
                  <a:t>physics-inspired module </a:t>
                </a:r>
                <a:r>
                  <a:rPr lang="en-US" dirty="0"/>
                  <a:t>run in parallel of the NN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b="1" dirty="0"/>
                  <a:t>Key:</a:t>
                </a:r>
                <a:r>
                  <a:rPr lang="en-US" dirty="0"/>
                  <a:t> Train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A36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b="1" dirty="0"/>
                  <a:t> simultaneously </a:t>
                </a:r>
                <a:r>
                  <a:rPr lang="en-US" dirty="0"/>
                  <a:t>through backpropagation</a:t>
                </a:r>
              </a:p>
              <a:p>
                <a:r>
                  <a:rPr lang="en-US" b="1" dirty="0"/>
                  <a:t>State-of-the-art accuracy</a:t>
                </a:r>
                <a:r>
                  <a:rPr lang="en-US" dirty="0"/>
                  <a:t> </a:t>
                </a:r>
                <a:r>
                  <a:rPr lang="en-US" dirty="0">
                    <a:solidFill>
                      <a:srgbClr val="C00000"/>
                    </a:solidFill>
                  </a:rPr>
                  <a:t>on the analyzed case study</a:t>
                </a:r>
              </a:p>
              <a:p>
                <a:r>
                  <a:rPr lang="en-US" dirty="0"/>
                  <a:t>But</a:t>
                </a:r>
                <a:r>
                  <a:rPr lang="en-US" b="1" dirty="0"/>
                  <a:t> </a:t>
                </a:r>
                <a:r>
                  <a:rPr lang="en-US" b="1"/>
                  <a:t>following the </a:t>
                </a:r>
                <a:r>
                  <a:rPr lang="en-US" b="1" dirty="0"/>
                  <a:t>laws of physics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A79B0F1-73F4-30BF-C923-8E114029DF3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344" t="-10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4" name="Picture 63">
            <a:extLst>
              <a:ext uri="{FF2B5EF4-FFF2-40B4-BE49-F238E27FC236}">
                <a16:creationId xmlns:a16="http://schemas.microsoft.com/office/drawing/2014/main" id="{E07E1195-DA2B-4C1F-A7EF-E5FA900B68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570" y="1855499"/>
            <a:ext cx="4569093" cy="21651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91F8905-BDF4-53B1-1730-7E6FE86A8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Physically Consistent NNs (PCNNs) </a:t>
            </a:r>
            <a:r>
              <a:rPr lang="en-US" baseline="30000" dirty="0"/>
              <a:t>[6]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48ECB7D-5F97-8D23-C31B-7D98686CFB0F}"/>
              </a:ext>
            </a:extLst>
          </p:cNvPr>
          <p:cNvGrpSpPr/>
          <p:nvPr/>
        </p:nvGrpSpPr>
        <p:grpSpPr>
          <a:xfrm>
            <a:off x="10092479" y="255259"/>
            <a:ext cx="1640541" cy="1761565"/>
            <a:chOff x="5614147" y="2649074"/>
            <a:chExt cx="1640541" cy="176156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07D4A08-CFFB-8E6F-152A-86C98F854192}"/>
                </a:ext>
              </a:extLst>
            </p:cNvPr>
            <p:cNvSpPr/>
            <p:nvPr/>
          </p:nvSpPr>
          <p:spPr>
            <a:xfrm>
              <a:off x="5614147" y="2649074"/>
              <a:ext cx="1640541" cy="17615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D34FEBB-D281-B760-2EEF-8F393F9109E7}"/>
                </a:ext>
              </a:extLst>
            </p:cNvPr>
            <p:cNvGrpSpPr/>
            <p:nvPr/>
          </p:nvGrpSpPr>
          <p:grpSpPr>
            <a:xfrm>
              <a:off x="5720458" y="2727064"/>
              <a:ext cx="1428177" cy="1498004"/>
              <a:chOff x="5719417" y="2453531"/>
              <a:chExt cx="1428177" cy="1498004"/>
            </a:xfrm>
          </p:grpSpPr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509A940D-1BDB-CC3F-4C54-16D159AA14A0}"/>
                  </a:ext>
                </a:extLst>
              </p:cNvPr>
              <p:cNvGrpSpPr/>
              <p:nvPr/>
            </p:nvGrpSpPr>
            <p:grpSpPr>
              <a:xfrm>
                <a:off x="5719417" y="2906464"/>
                <a:ext cx="1428177" cy="1045071"/>
                <a:chOff x="6096000" y="2744938"/>
                <a:chExt cx="1428177" cy="1045071"/>
              </a:xfrm>
            </p:grpSpPr>
            <p:grpSp>
              <p:nvGrpSpPr>
                <p:cNvPr id="10" name="Group 9">
                  <a:extLst>
                    <a:ext uri="{FF2B5EF4-FFF2-40B4-BE49-F238E27FC236}">
                      <a16:creationId xmlns:a16="http://schemas.microsoft.com/office/drawing/2014/main" id="{097DB4D3-AE98-6D95-8EE2-639089235FBE}"/>
                    </a:ext>
                  </a:extLst>
                </p:cNvPr>
                <p:cNvGrpSpPr/>
                <p:nvPr/>
              </p:nvGrpSpPr>
              <p:grpSpPr>
                <a:xfrm>
                  <a:off x="6096000" y="2744938"/>
                  <a:ext cx="1428177" cy="1045071"/>
                  <a:chOff x="6096000" y="2744938"/>
                  <a:chExt cx="1428177" cy="1045071"/>
                </a:xfrm>
              </p:grpSpPr>
              <p:grpSp>
                <p:nvGrpSpPr>
                  <p:cNvPr id="41" name="Group 40">
                    <a:extLst>
                      <a:ext uri="{FF2B5EF4-FFF2-40B4-BE49-F238E27FC236}">
                        <a16:creationId xmlns:a16="http://schemas.microsoft.com/office/drawing/2014/main" id="{5F6EB692-0190-E895-C315-26A89824E63F}"/>
                      </a:ext>
                    </a:extLst>
                  </p:cNvPr>
                  <p:cNvGrpSpPr/>
                  <p:nvPr/>
                </p:nvGrpSpPr>
                <p:grpSpPr>
                  <a:xfrm>
                    <a:off x="6512059" y="2744938"/>
                    <a:ext cx="180000" cy="1045071"/>
                    <a:chOff x="6512059" y="2744938"/>
                    <a:chExt cx="180000" cy="1045071"/>
                  </a:xfrm>
                </p:grpSpPr>
                <p:sp>
                  <p:nvSpPr>
                    <p:cNvPr id="53" name="Oval 52">
                      <a:extLst>
                        <a:ext uri="{FF2B5EF4-FFF2-40B4-BE49-F238E27FC236}">
                          <a16:creationId xmlns:a16="http://schemas.microsoft.com/office/drawing/2014/main" id="{BFB1DCFB-9EC0-A5CA-B20D-3F52C844697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12059" y="2744938"/>
                      <a:ext cx="180000" cy="180000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4" name="Oval 53">
                      <a:extLst>
                        <a:ext uri="{FF2B5EF4-FFF2-40B4-BE49-F238E27FC236}">
                          <a16:creationId xmlns:a16="http://schemas.microsoft.com/office/drawing/2014/main" id="{A703A916-167A-B0AC-94E2-4232E9DCC9F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12059" y="3033295"/>
                      <a:ext cx="180000" cy="180000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5" name="Oval 54">
                      <a:extLst>
                        <a:ext uri="{FF2B5EF4-FFF2-40B4-BE49-F238E27FC236}">
                          <a16:creationId xmlns:a16="http://schemas.microsoft.com/office/drawing/2014/main" id="{A54E582C-5898-9313-EB17-F0A8182449D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12059" y="3321652"/>
                      <a:ext cx="180000" cy="180000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6" name="Oval 55">
                      <a:extLst>
                        <a:ext uri="{FF2B5EF4-FFF2-40B4-BE49-F238E27FC236}">
                          <a16:creationId xmlns:a16="http://schemas.microsoft.com/office/drawing/2014/main" id="{BF8E9AE0-6C21-A9D6-C28C-DF60FC4169E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12059" y="3610009"/>
                      <a:ext cx="180000" cy="180000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42" name="Group 41">
                    <a:extLst>
                      <a:ext uri="{FF2B5EF4-FFF2-40B4-BE49-F238E27FC236}">
                        <a16:creationId xmlns:a16="http://schemas.microsoft.com/office/drawing/2014/main" id="{3970FADE-9183-F8C3-838B-EC714ECF73BC}"/>
                      </a:ext>
                    </a:extLst>
                  </p:cNvPr>
                  <p:cNvGrpSpPr/>
                  <p:nvPr/>
                </p:nvGrpSpPr>
                <p:grpSpPr>
                  <a:xfrm>
                    <a:off x="6096000" y="2889116"/>
                    <a:ext cx="180000" cy="756714"/>
                    <a:chOff x="6096000" y="2909455"/>
                    <a:chExt cx="180000" cy="756714"/>
                  </a:xfrm>
                </p:grpSpPr>
                <p:sp>
                  <p:nvSpPr>
                    <p:cNvPr id="50" name="Oval 49">
                      <a:extLst>
                        <a:ext uri="{FF2B5EF4-FFF2-40B4-BE49-F238E27FC236}">
                          <a16:creationId xmlns:a16="http://schemas.microsoft.com/office/drawing/2014/main" id="{8D96E24D-4B48-E481-E497-ADE0DE1360E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96000" y="3486169"/>
                      <a:ext cx="180000" cy="180000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1" name="Oval 50">
                      <a:extLst>
                        <a:ext uri="{FF2B5EF4-FFF2-40B4-BE49-F238E27FC236}">
                          <a16:creationId xmlns:a16="http://schemas.microsoft.com/office/drawing/2014/main" id="{0886ED33-6CAE-1CCE-B08B-B79A828CE33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96000" y="3197812"/>
                      <a:ext cx="180000" cy="180000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8A8DF566-884F-004B-6C1B-C1D1C6376F5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96000" y="2909455"/>
                      <a:ext cx="180000" cy="180000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43" name="Group 42">
                    <a:extLst>
                      <a:ext uri="{FF2B5EF4-FFF2-40B4-BE49-F238E27FC236}">
                        <a16:creationId xmlns:a16="http://schemas.microsoft.com/office/drawing/2014/main" id="{D74DAC95-4AE1-9E67-2834-F6129FD3CAD6}"/>
                      </a:ext>
                    </a:extLst>
                  </p:cNvPr>
                  <p:cNvGrpSpPr/>
                  <p:nvPr/>
                </p:nvGrpSpPr>
                <p:grpSpPr>
                  <a:xfrm>
                    <a:off x="6928118" y="2889116"/>
                    <a:ext cx="180000" cy="756714"/>
                    <a:chOff x="6512059" y="4763437"/>
                    <a:chExt cx="180000" cy="756714"/>
                  </a:xfrm>
                </p:grpSpPr>
                <p:sp>
                  <p:nvSpPr>
                    <p:cNvPr id="47" name="Oval 46">
                      <a:extLst>
                        <a:ext uri="{FF2B5EF4-FFF2-40B4-BE49-F238E27FC236}">
                          <a16:creationId xmlns:a16="http://schemas.microsoft.com/office/drawing/2014/main" id="{27E62C07-4C52-5E2A-C77C-F25F2A5422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12059" y="5340151"/>
                      <a:ext cx="180000" cy="180000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8" name="Oval 47">
                      <a:extLst>
                        <a:ext uri="{FF2B5EF4-FFF2-40B4-BE49-F238E27FC236}">
                          <a16:creationId xmlns:a16="http://schemas.microsoft.com/office/drawing/2014/main" id="{5B406D2C-D4E3-A2CA-F1EE-65C0F20ED01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12059" y="5051794"/>
                      <a:ext cx="180000" cy="180000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9" name="Oval 48">
                      <a:extLst>
                        <a:ext uri="{FF2B5EF4-FFF2-40B4-BE49-F238E27FC236}">
                          <a16:creationId xmlns:a16="http://schemas.microsoft.com/office/drawing/2014/main" id="{AEC122F1-D375-DC76-0AD1-E50517AA28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12059" y="4763437"/>
                      <a:ext cx="180000" cy="180000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44" name="Group 43">
                    <a:extLst>
                      <a:ext uri="{FF2B5EF4-FFF2-40B4-BE49-F238E27FC236}">
                        <a16:creationId xmlns:a16="http://schemas.microsoft.com/office/drawing/2014/main" id="{568C12C9-6976-47EC-11F3-B11356CAE395}"/>
                      </a:ext>
                    </a:extLst>
                  </p:cNvPr>
                  <p:cNvGrpSpPr/>
                  <p:nvPr/>
                </p:nvGrpSpPr>
                <p:grpSpPr>
                  <a:xfrm>
                    <a:off x="7344177" y="3042449"/>
                    <a:ext cx="180000" cy="468358"/>
                    <a:chOff x="6512059" y="5628508"/>
                    <a:chExt cx="180000" cy="468358"/>
                  </a:xfrm>
                </p:grpSpPr>
                <p:sp>
                  <p:nvSpPr>
                    <p:cNvPr id="45" name="Oval 44">
                      <a:extLst>
                        <a:ext uri="{FF2B5EF4-FFF2-40B4-BE49-F238E27FC236}">
                          <a16:creationId xmlns:a16="http://schemas.microsoft.com/office/drawing/2014/main" id="{7E944405-E39C-A279-D51F-2A361F58BF1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12059" y="5916866"/>
                      <a:ext cx="180000" cy="180000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6" name="Oval 45">
                      <a:extLst>
                        <a:ext uri="{FF2B5EF4-FFF2-40B4-BE49-F238E27FC236}">
                          <a16:creationId xmlns:a16="http://schemas.microsoft.com/office/drawing/2014/main" id="{F3FFD731-8575-23F5-78BD-D8AFA05C4B4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12059" y="5628508"/>
                      <a:ext cx="180000" cy="180000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cxnSp>
              <p:nvCxnSpPr>
                <p:cNvPr id="11" name="Straight Arrow Connector 10">
                  <a:extLst>
                    <a:ext uri="{FF2B5EF4-FFF2-40B4-BE49-F238E27FC236}">
                      <a16:creationId xmlns:a16="http://schemas.microsoft.com/office/drawing/2014/main" id="{D0785E83-C0F6-9B7A-9653-E9498DE3B6A3}"/>
                    </a:ext>
                  </a:extLst>
                </p:cNvPr>
                <p:cNvCxnSpPr>
                  <a:stCxn id="52" idx="6"/>
                  <a:endCxn id="53" idx="2"/>
                </p:cNvCxnSpPr>
                <p:nvPr/>
              </p:nvCxnSpPr>
              <p:spPr>
                <a:xfrm flipV="1">
                  <a:off x="6276000" y="2834938"/>
                  <a:ext cx="236059" cy="144178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Straight Arrow Connector 11">
                  <a:extLst>
                    <a:ext uri="{FF2B5EF4-FFF2-40B4-BE49-F238E27FC236}">
                      <a16:creationId xmlns:a16="http://schemas.microsoft.com/office/drawing/2014/main" id="{A1475809-4F43-5FFE-0080-BDEBEED070AF}"/>
                    </a:ext>
                  </a:extLst>
                </p:cNvPr>
                <p:cNvCxnSpPr>
                  <a:cxnSpLocks/>
                  <a:stCxn id="51" idx="6"/>
                  <a:endCxn id="53" idx="2"/>
                </p:cNvCxnSpPr>
                <p:nvPr/>
              </p:nvCxnSpPr>
              <p:spPr>
                <a:xfrm flipV="1">
                  <a:off x="6276000" y="2834938"/>
                  <a:ext cx="236059" cy="432535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Straight Arrow Connector 12">
                  <a:extLst>
                    <a:ext uri="{FF2B5EF4-FFF2-40B4-BE49-F238E27FC236}">
                      <a16:creationId xmlns:a16="http://schemas.microsoft.com/office/drawing/2014/main" id="{4961183C-AE80-8F5F-846E-643E228268BD}"/>
                    </a:ext>
                  </a:extLst>
                </p:cNvPr>
                <p:cNvCxnSpPr>
                  <a:cxnSpLocks/>
                  <a:stCxn id="50" idx="6"/>
                  <a:endCxn id="54" idx="2"/>
                </p:cNvCxnSpPr>
                <p:nvPr/>
              </p:nvCxnSpPr>
              <p:spPr>
                <a:xfrm flipV="1">
                  <a:off x="6276000" y="3123295"/>
                  <a:ext cx="236059" cy="432535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Straight Arrow Connector 13">
                  <a:extLst>
                    <a:ext uri="{FF2B5EF4-FFF2-40B4-BE49-F238E27FC236}">
                      <a16:creationId xmlns:a16="http://schemas.microsoft.com/office/drawing/2014/main" id="{4864AAE4-4F01-7A19-2E71-A081A7D0D0FE}"/>
                    </a:ext>
                  </a:extLst>
                </p:cNvPr>
                <p:cNvCxnSpPr>
                  <a:cxnSpLocks/>
                  <a:stCxn id="51" idx="6"/>
                  <a:endCxn id="56" idx="2"/>
                </p:cNvCxnSpPr>
                <p:nvPr/>
              </p:nvCxnSpPr>
              <p:spPr>
                <a:xfrm>
                  <a:off x="6276000" y="3267473"/>
                  <a:ext cx="236059" cy="432536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Straight Arrow Connector 14">
                  <a:extLst>
                    <a:ext uri="{FF2B5EF4-FFF2-40B4-BE49-F238E27FC236}">
                      <a16:creationId xmlns:a16="http://schemas.microsoft.com/office/drawing/2014/main" id="{D1D309C2-0C4B-704E-7A76-98EFE95A63CE}"/>
                    </a:ext>
                  </a:extLst>
                </p:cNvPr>
                <p:cNvCxnSpPr>
                  <a:cxnSpLocks/>
                  <a:stCxn id="51" idx="6"/>
                  <a:endCxn id="55" idx="2"/>
                </p:cNvCxnSpPr>
                <p:nvPr/>
              </p:nvCxnSpPr>
              <p:spPr>
                <a:xfrm>
                  <a:off x="6276000" y="3267473"/>
                  <a:ext cx="236059" cy="144179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Straight Arrow Connector 15">
                  <a:extLst>
                    <a:ext uri="{FF2B5EF4-FFF2-40B4-BE49-F238E27FC236}">
                      <a16:creationId xmlns:a16="http://schemas.microsoft.com/office/drawing/2014/main" id="{8EC6B5A9-8156-C070-7DAF-C2BA2D645EA4}"/>
                    </a:ext>
                  </a:extLst>
                </p:cNvPr>
                <p:cNvCxnSpPr>
                  <a:cxnSpLocks/>
                  <a:stCxn id="52" idx="6"/>
                  <a:endCxn id="56" idx="2"/>
                </p:cNvCxnSpPr>
                <p:nvPr/>
              </p:nvCxnSpPr>
              <p:spPr>
                <a:xfrm>
                  <a:off x="6276000" y="2979116"/>
                  <a:ext cx="236059" cy="720893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Straight Arrow Connector 16">
                  <a:extLst>
                    <a:ext uri="{FF2B5EF4-FFF2-40B4-BE49-F238E27FC236}">
                      <a16:creationId xmlns:a16="http://schemas.microsoft.com/office/drawing/2014/main" id="{8C85D9FB-B34B-4338-7501-55D132600168}"/>
                    </a:ext>
                  </a:extLst>
                </p:cNvPr>
                <p:cNvCxnSpPr>
                  <a:cxnSpLocks/>
                  <a:stCxn id="52" idx="6"/>
                  <a:endCxn id="55" idx="2"/>
                </p:cNvCxnSpPr>
                <p:nvPr/>
              </p:nvCxnSpPr>
              <p:spPr>
                <a:xfrm>
                  <a:off x="6276000" y="2979116"/>
                  <a:ext cx="236059" cy="432536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Straight Arrow Connector 17">
                  <a:extLst>
                    <a:ext uri="{FF2B5EF4-FFF2-40B4-BE49-F238E27FC236}">
                      <a16:creationId xmlns:a16="http://schemas.microsoft.com/office/drawing/2014/main" id="{6639EAFD-D246-2A4D-67D4-F1B102BFB8F2}"/>
                    </a:ext>
                  </a:extLst>
                </p:cNvPr>
                <p:cNvCxnSpPr>
                  <a:cxnSpLocks/>
                  <a:stCxn id="52" idx="6"/>
                  <a:endCxn id="54" idx="2"/>
                </p:cNvCxnSpPr>
                <p:nvPr/>
              </p:nvCxnSpPr>
              <p:spPr>
                <a:xfrm>
                  <a:off x="6276000" y="2979116"/>
                  <a:ext cx="236059" cy="144179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Straight Arrow Connector 18">
                  <a:extLst>
                    <a:ext uri="{FF2B5EF4-FFF2-40B4-BE49-F238E27FC236}">
                      <a16:creationId xmlns:a16="http://schemas.microsoft.com/office/drawing/2014/main" id="{9F0308D5-CE16-688D-4955-9C0B9BECB196}"/>
                    </a:ext>
                  </a:extLst>
                </p:cNvPr>
                <p:cNvCxnSpPr>
                  <a:cxnSpLocks/>
                  <a:stCxn id="48" idx="6"/>
                  <a:endCxn id="46" idx="2"/>
                </p:cNvCxnSpPr>
                <p:nvPr/>
              </p:nvCxnSpPr>
              <p:spPr>
                <a:xfrm flipV="1">
                  <a:off x="7108118" y="3132449"/>
                  <a:ext cx="236059" cy="135024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Straight Arrow Connector 19">
                  <a:extLst>
                    <a:ext uri="{FF2B5EF4-FFF2-40B4-BE49-F238E27FC236}">
                      <a16:creationId xmlns:a16="http://schemas.microsoft.com/office/drawing/2014/main" id="{4022FD0C-A59A-6ACC-57E1-EEFF4AB9CCC3}"/>
                    </a:ext>
                  </a:extLst>
                </p:cNvPr>
                <p:cNvCxnSpPr>
                  <a:cxnSpLocks/>
                  <a:stCxn id="47" idx="6"/>
                  <a:endCxn id="45" idx="2"/>
                </p:cNvCxnSpPr>
                <p:nvPr/>
              </p:nvCxnSpPr>
              <p:spPr>
                <a:xfrm flipV="1">
                  <a:off x="7108118" y="3420807"/>
                  <a:ext cx="236059" cy="135023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Straight Arrow Connector 20">
                  <a:extLst>
                    <a:ext uri="{FF2B5EF4-FFF2-40B4-BE49-F238E27FC236}">
                      <a16:creationId xmlns:a16="http://schemas.microsoft.com/office/drawing/2014/main" id="{DEE64AF5-CB79-FFA0-0298-9495EFFE7203}"/>
                    </a:ext>
                  </a:extLst>
                </p:cNvPr>
                <p:cNvCxnSpPr>
                  <a:cxnSpLocks/>
                  <a:stCxn id="51" idx="6"/>
                  <a:endCxn id="54" idx="2"/>
                </p:cNvCxnSpPr>
                <p:nvPr/>
              </p:nvCxnSpPr>
              <p:spPr>
                <a:xfrm flipV="1">
                  <a:off x="6276000" y="3123295"/>
                  <a:ext cx="236059" cy="144178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Arrow Connector 21">
                  <a:extLst>
                    <a:ext uri="{FF2B5EF4-FFF2-40B4-BE49-F238E27FC236}">
                      <a16:creationId xmlns:a16="http://schemas.microsoft.com/office/drawing/2014/main" id="{168440B1-43B0-4151-0AC6-A7F306B1A25C}"/>
                    </a:ext>
                  </a:extLst>
                </p:cNvPr>
                <p:cNvCxnSpPr>
                  <a:cxnSpLocks/>
                  <a:stCxn id="54" idx="6"/>
                  <a:endCxn id="48" idx="2"/>
                </p:cNvCxnSpPr>
                <p:nvPr/>
              </p:nvCxnSpPr>
              <p:spPr>
                <a:xfrm>
                  <a:off x="6692059" y="3123295"/>
                  <a:ext cx="236059" cy="144178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Straight Arrow Connector 22">
                  <a:extLst>
                    <a:ext uri="{FF2B5EF4-FFF2-40B4-BE49-F238E27FC236}">
                      <a16:creationId xmlns:a16="http://schemas.microsoft.com/office/drawing/2014/main" id="{07B4A9FD-5BB9-E36E-0B3D-3C24906CC64F}"/>
                    </a:ext>
                  </a:extLst>
                </p:cNvPr>
                <p:cNvCxnSpPr>
                  <a:cxnSpLocks/>
                  <a:stCxn id="53" idx="6"/>
                  <a:endCxn id="48" idx="2"/>
                </p:cNvCxnSpPr>
                <p:nvPr/>
              </p:nvCxnSpPr>
              <p:spPr>
                <a:xfrm>
                  <a:off x="6692059" y="2834938"/>
                  <a:ext cx="236059" cy="432535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Arrow Connector 23">
                  <a:extLst>
                    <a:ext uri="{FF2B5EF4-FFF2-40B4-BE49-F238E27FC236}">
                      <a16:creationId xmlns:a16="http://schemas.microsoft.com/office/drawing/2014/main" id="{58D08ECD-7E78-FFD0-2036-E2ABC97BE20F}"/>
                    </a:ext>
                  </a:extLst>
                </p:cNvPr>
                <p:cNvCxnSpPr>
                  <a:cxnSpLocks/>
                  <a:stCxn id="53" idx="6"/>
                  <a:endCxn id="49" idx="2"/>
                </p:cNvCxnSpPr>
                <p:nvPr/>
              </p:nvCxnSpPr>
              <p:spPr>
                <a:xfrm>
                  <a:off x="6692059" y="2834938"/>
                  <a:ext cx="236059" cy="144178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Straight Arrow Connector 24">
                  <a:extLst>
                    <a:ext uri="{FF2B5EF4-FFF2-40B4-BE49-F238E27FC236}">
                      <a16:creationId xmlns:a16="http://schemas.microsoft.com/office/drawing/2014/main" id="{BA3F0EB9-5AC1-970C-EBF6-02FC3B0F9FDF}"/>
                    </a:ext>
                  </a:extLst>
                </p:cNvPr>
                <p:cNvCxnSpPr>
                  <a:cxnSpLocks/>
                  <a:stCxn id="50" idx="6"/>
                  <a:endCxn id="56" idx="2"/>
                </p:cNvCxnSpPr>
                <p:nvPr/>
              </p:nvCxnSpPr>
              <p:spPr>
                <a:xfrm>
                  <a:off x="6276000" y="3555830"/>
                  <a:ext cx="236059" cy="144179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Arrow Connector 25">
                  <a:extLst>
                    <a:ext uri="{FF2B5EF4-FFF2-40B4-BE49-F238E27FC236}">
                      <a16:creationId xmlns:a16="http://schemas.microsoft.com/office/drawing/2014/main" id="{5485E015-87F9-AC60-7014-A1F8F7CB3376}"/>
                    </a:ext>
                  </a:extLst>
                </p:cNvPr>
                <p:cNvCxnSpPr>
                  <a:cxnSpLocks/>
                  <a:stCxn id="50" idx="6"/>
                  <a:endCxn id="55" idx="2"/>
                </p:cNvCxnSpPr>
                <p:nvPr/>
              </p:nvCxnSpPr>
              <p:spPr>
                <a:xfrm flipV="1">
                  <a:off x="6276000" y="3411652"/>
                  <a:ext cx="236059" cy="144178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Arrow Connector 26">
                  <a:extLst>
                    <a:ext uri="{FF2B5EF4-FFF2-40B4-BE49-F238E27FC236}">
                      <a16:creationId xmlns:a16="http://schemas.microsoft.com/office/drawing/2014/main" id="{A98CAEC6-654D-69E3-F25B-B6017D978020}"/>
                    </a:ext>
                  </a:extLst>
                </p:cNvPr>
                <p:cNvCxnSpPr>
                  <a:cxnSpLocks/>
                  <a:stCxn id="49" idx="6"/>
                  <a:endCxn id="45" idx="2"/>
                </p:cNvCxnSpPr>
                <p:nvPr/>
              </p:nvCxnSpPr>
              <p:spPr>
                <a:xfrm>
                  <a:off x="7108118" y="2979116"/>
                  <a:ext cx="236059" cy="441691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Arrow Connector 27">
                  <a:extLst>
                    <a:ext uri="{FF2B5EF4-FFF2-40B4-BE49-F238E27FC236}">
                      <a16:creationId xmlns:a16="http://schemas.microsoft.com/office/drawing/2014/main" id="{AB8D4673-2507-6F29-C764-0DBBD3E70AE4}"/>
                    </a:ext>
                  </a:extLst>
                </p:cNvPr>
                <p:cNvCxnSpPr>
                  <a:cxnSpLocks/>
                  <a:stCxn id="47" idx="6"/>
                  <a:endCxn id="46" idx="2"/>
                </p:cNvCxnSpPr>
                <p:nvPr/>
              </p:nvCxnSpPr>
              <p:spPr>
                <a:xfrm flipV="1">
                  <a:off x="7108118" y="3132449"/>
                  <a:ext cx="236059" cy="423381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Arrow Connector 28">
                  <a:extLst>
                    <a:ext uri="{FF2B5EF4-FFF2-40B4-BE49-F238E27FC236}">
                      <a16:creationId xmlns:a16="http://schemas.microsoft.com/office/drawing/2014/main" id="{2D8BB31C-5769-8E67-0ECB-C27B6D3FA14A}"/>
                    </a:ext>
                  </a:extLst>
                </p:cNvPr>
                <p:cNvCxnSpPr>
                  <a:cxnSpLocks/>
                  <a:stCxn id="50" idx="6"/>
                  <a:endCxn id="53" idx="2"/>
                </p:cNvCxnSpPr>
                <p:nvPr/>
              </p:nvCxnSpPr>
              <p:spPr>
                <a:xfrm flipV="1">
                  <a:off x="6276000" y="2834938"/>
                  <a:ext cx="236059" cy="720892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Arrow Connector 29">
                  <a:extLst>
                    <a:ext uri="{FF2B5EF4-FFF2-40B4-BE49-F238E27FC236}">
                      <a16:creationId xmlns:a16="http://schemas.microsoft.com/office/drawing/2014/main" id="{FC514091-498A-0A5F-7886-C3E9DA34953F}"/>
                    </a:ext>
                  </a:extLst>
                </p:cNvPr>
                <p:cNvCxnSpPr>
                  <a:cxnSpLocks/>
                  <a:stCxn id="56" idx="6"/>
                  <a:endCxn id="49" idx="2"/>
                </p:cNvCxnSpPr>
                <p:nvPr/>
              </p:nvCxnSpPr>
              <p:spPr>
                <a:xfrm flipV="1">
                  <a:off x="6692059" y="2979116"/>
                  <a:ext cx="236059" cy="720893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Arrow Connector 30">
                  <a:extLst>
                    <a:ext uri="{FF2B5EF4-FFF2-40B4-BE49-F238E27FC236}">
                      <a16:creationId xmlns:a16="http://schemas.microsoft.com/office/drawing/2014/main" id="{886BBDD9-4A19-DB15-5719-7A029C52F19A}"/>
                    </a:ext>
                  </a:extLst>
                </p:cNvPr>
                <p:cNvCxnSpPr>
                  <a:cxnSpLocks/>
                  <a:stCxn id="55" idx="6"/>
                  <a:endCxn id="47" idx="2"/>
                </p:cNvCxnSpPr>
                <p:nvPr/>
              </p:nvCxnSpPr>
              <p:spPr>
                <a:xfrm>
                  <a:off x="6692059" y="3411652"/>
                  <a:ext cx="236059" cy="144178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Arrow Connector 31">
                  <a:extLst>
                    <a:ext uri="{FF2B5EF4-FFF2-40B4-BE49-F238E27FC236}">
                      <a16:creationId xmlns:a16="http://schemas.microsoft.com/office/drawing/2014/main" id="{48A8C9D8-1411-E9AE-CF98-B070326E4A51}"/>
                    </a:ext>
                  </a:extLst>
                </p:cNvPr>
                <p:cNvCxnSpPr>
                  <a:cxnSpLocks/>
                  <a:stCxn id="54" idx="6"/>
                  <a:endCxn id="49" idx="2"/>
                </p:cNvCxnSpPr>
                <p:nvPr/>
              </p:nvCxnSpPr>
              <p:spPr>
                <a:xfrm flipV="1">
                  <a:off x="6692059" y="2979116"/>
                  <a:ext cx="236059" cy="144179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Arrow Connector 32">
                  <a:extLst>
                    <a:ext uri="{FF2B5EF4-FFF2-40B4-BE49-F238E27FC236}">
                      <a16:creationId xmlns:a16="http://schemas.microsoft.com/office/drawing/2014/main" id="{894FB667-8149-536D-4177-2B947CA3BF7D}"/>
                    </a:ext>
                  </a:extLst>
                </p:cNvPr>
                <p:cNvCxnSpPr>
                  <a:cxnSpLocks/>
                  <a:stCxn id="55" idx="6"/>
                  <a:endCxn id="49" idx="2"/>
                </p:cNvCxnSpPr>
                <p:nvPr/>
              </p:nvCxnSpPr>
              <p:spPr>
                <a:xfrm flipV="1">
                  <a:off x="6692059" y="2979116"/>
                  <a:ext cx="236059" cy="432536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Arrow Connector 33">
                  <a:extLst>
                    <a:ext uri="{FF2B5EF4-FFF2-40B4-BE49-F238E27FC236}">
                      <a16:creationId xmlns:a16="http://schemas.microsoft.com/office/drawing/2014/main" id="{23FCB848-3D1B-944B-1D19-930B6FCF8AAE}"/>
                    </a:ext>
                  </a:extLst>
                </p:cNvPr>
                <p:cNvCxnSpPr>
                  <a:cxnSpLocks/>
                  <a:stCxn id="54" idx="6"/>
                  <a:endCxn id="47" idx="2"/>
                </p:cNvCxnSpPr>
                <p:nvPr/>
              </p:nvCxnSpPr>
              <p:spPr>
                <a:xfrm>
                  <a:off x="6692059" y="3123295"/>
                  <a:ext cx="236059" cy="432535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Arrow Connector 34">
                  <a:extLst>
                    <a:ext uri="{FF2B5EF4-FFF2-40B4-BE49-F238E27FC236}">
                      <a16:creationId xmlns:a16="http://schemas.microsoft.com/office/drawing/2014/main" id="{64D4F79B-61BF-A40D-0335-BAFF4B005945}"/>
                    </a:ext>
                  </a:extLst>
                </p:cNvPr>
                <p:cNvCxnSpPr>
                  <a:cxnSpLocks/>
                  <a:stCxn id="48" idx="6"/>
                  <a:endCxn id="45" idx="2"/>
                </p:cNvCxnSpPr>
                <p:nvPr/>
              </p:nvCxnSpPr>
              <p:spPr>
                <a:xfrm>
                  <a:off x="7108118" y="3267473"/>
                  <a:ext cx="236059" cy="153334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Straight Arrow Connector 35">
                  <a:extLst>
                    <a:ext uri="{FF2B5EF4-FFF2-40B4-BE49-F238E27FC236}">
                      <a16:creationId xmlns:a16="http://schemas.microsoft.com/office/drawing/2014/main" id="{96F4023C-4025-42AB-A69B-D32A8939E55F}"/>
                    </a:ext>
                  </a:extLst>
                </p:cNvPr>
                <p:cNvCxnSpPr>
                  <a:cxnSpLocks/>
                  <a:stCxn id="53" idx="6"/>
                  <a:endCxn id="47" idx="2"/>
                </p:cNvCxnSpPr>
                <p:nvPr/>
              </p:nvCxnSpPr>
              <p:spPr>
                <a:xfrm>
                  <a:off x="6692059" y="2834938"/>
                  <a:ext cx="236059" cy="720892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Arrow Connector 36">
                  <a:extLst>
                    <a:ext uri="{FF2B5EF4-FFF2-40B4-BE49-F238E27FC236}">
                      <a16:creationId xmlns:a16="http://schemas.microsoft.com/office/drawing/2014/main" id="{87D7961B-B344-0AE5-886F-0FA437D07C6C}"/>
                    </a:ext>
                  </a:extLst>
                </p:cNvPr>
                <p:cNvCxnSpPr>
                  <a:cxnSpLocks/>
                  <a:stCxn id="49" idx="6"/>
                  <a:endCxn id="46" idx="2"/>
                </p:cNvCxnSpPr>
                <p:nvPr/>
              </p:nvCxnSpPr>
              <p:spPr>
                <a:xfrm>
                  <a:off x="7108118" y="2979116"/>
                  <a:ext cx="236059" cy="153333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Arrow Connector 37">
                  <a:extLst>
                    <a:ext uri="{FF2B5EF4-FFF2-40B4-BE49-F238E27FC236}">
                      <a16:creationId xmlns:a16="http://schemas.microsoft.com/office/drawing/2014/main" id="{6AA646F3-B063-C12B-E3F7-60DA1F02F096}"/>
                    </a:ext>
                  </a:extLst>
                </p:cNvPr>
                <p:cNvCxnSpPr>
                  <a:cxnSpLocks/>
                  <a:stCxn id="56" idx="6"/>
                  <a:endCxn id="47" idx="2"/>
                </p:cNvCxnSpPr>
                <p:nvPr/>
              </p:nvCxnSpPr>
              <p:spPr>
                <a:xfrm flipV="1">
                  <a:off x="6692059" y="3555830"/>
                  <a:ext cx="236059" cy="144179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Arrow Connector 38">
                  <a:extLst>
                    <a:ext uri="{FF2B5EF4-FFF2-40B4-BE49-F238E27FC236}">
                      <a16:creationId xmlns:a16="http://schemas.microsoft.com/office/drawing/2014/main" id="{D725FCA0-B325-A71E-38D0-ED6F5D28BC78}"/>
                    </a:ext>
                  </a:extLst>
                </p:cNvPr>
                <p:cNvCxnSpPr>
                  <a:cxnSpLocks/>
                  <a:stCxn id="56" idx="6"/>
                  <a:endCxn id="48" idx="2"/>
                </p:cNvCxnSpPr>
                <p:nvPr/>
              </p:nvCxnSpPr>
              <p:spPr>
                <a:xfrm flipV="1">
                  <a:off x="6692059" y="3267473"/>
                  <a:ext cx="236059" cy="432536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Arrow Connector 39">
                  <a:extLst>
                    <a:ext uri="{FF2B5EF4-FFF2-40B4-BE49-F238E27FC236}">
                      <a16:creationId xmlns:a16="http://schemas.microsoft.com/office/drawing/2014/main" id="{369CCB8E-BDE9-53BB-28DA-31004AD8193A}"/>
                    </a:ext>
                  </a:extLst>
                </p:cNvPr>
                <p:cNvCxnSpPr>
                  <a:cxnSpLocks/>
                  <a:stCxn id="55" idx="6"/>
                  <a:endCxn id="48" idx="2"/>
                </p:cNvCxnSpPr>
                <p:nvPr/>
              </p:nvCxnSpPr>
              <p:spPr>
                <a:xfrm flipV="1">
                  <a:off x="6692059" y="3267473"/>
                  <a:ext cx="236059" cy="144179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headEnd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CF3EAC0-2C33-DEE7-7C7D-3704E8061692}"/>
                  </a:ext>
                </a:extLst>
              </p:cNvPr>
              <p:cNvSpPr txBox="1"/>
              <p:nvPr/>
            </p:nvSpPr>
            <p:spPr>
              <a:xfrm>
                <a:off x="6030990" y="2453531"/>
                <a:ext cx="805029" cy="369332"/>
              </a:xfrm>
              <a:prstGeom prst="rect">
                <a:avLst/>
              </a:prstGeom>
              <a:noFill/>
              <a:ln w="25400"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CH" b="1" dirty="0"/>
                  <a:t>Model</a:t>
                </a:r>
                <a:endParaRPr lang="en-CH" dirty="0"/>
              </a:p>
            </p:txBody>
          </p:sp>
        </p:grp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C477E7A2-B0D2-4D74-A0D2-3A529C2AADAB}"/>
              </a:ext>
            </a:extLst>
          </p:cNvPr>
          <p:cNvGrpSpPr/>
          <p:nvPr/>
        </p:nvGrpSpPr>
        <p:grpSpPr>
          <a:xfrm>
            <a:off x="1924190" y="1754987"/>
            <a:ext cx="1753581" cy="1170176"/>
            <a:chOff x="1924190" y="1754987"/>
            <a:chExt cx="1753581" cy="1170176"/>
          </a:xfrm>
        </p:grpSpPr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4D61680B-730D-A7C9-2247-4347D6D34FE9}"/>
                </a:ext>
              </a:extLst>
            </p:cNvPr>
            <p:cNvSpPr/>
            <p:nvPr/>
          </p:nvSpPr>
          <p:spPr>
            <a:xfrm>
              <a:off x="1924190" y="1754987"/>
              <a:ext cx="1753581" cy="1170176"/>
            </a:xfrm>
            <a:prstGeom prst="rect">
              <a:avLst/>
            </a:prstGeom>
            <a:solidFill>
              <a:schemeClr val="bg1">
                <a:alpha val="9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7E860533-3B8F-4305-C8F4-FE6CC64B92FC}"/>
                </a:ext>
              </a:extLst>
            </p:cNvPr>
            <p:cNvGrpSpPr/>
            <p:nvPr/>
          </p:nvGrpSpPr>
          <p:grpSpPr>
            <a:xfrm>
              <a:off x="2086512" y="1831253"/>
              <a:ext cx="1428177" cy="1045071"/>
              <a:chOff x="6096000" y="2744938"/>
              <a:chExt cx="1428177" cy="1045071"/>
            </a:xfrm>
          </p:grpSpPr>
          <p:grpSp>
            <p:nvGrpSpPr>
              <p:cNvPr id="65" name="Group 64">
                <a:extLst>
                  <a:ext uri="{FF2B5EF4-FFF2-40B4-BE49-F238E27FC236}">
                    <a16:creationId xmlns:a16="http://schemas.microsoft.com/office/drawing/2014/main" id="{D9175F40-5E3E-CB27-5434-D067BD78EA34}"/>
                  </a:ext>
                </a:extLst>
              </p:cNvPr>
              <p:cNvGrpSpPr/>
              <p:nvPr/>
            </p:nvGrpSpPr>
            <p:grpSpPr>
              <a:xfrm>
                <a:off x="6096000" y="2744938"/>
                <a:ext cx="1428177" cy="1045071"/>
                <a:chOff x="6096000" y="2744938"/>
                <a:chExt cx="1428177" cy="1045071"/>
              </a:xfrm>
            </p:grpSpPr>
            <p:grpSp>
              <p:nvGrpSpPr>
                <p:cNvPr id="96" name="Group 95">
                  <a:extLst>
                    <a:ext uri="{FF2B5EF4-FFF2-40B4-BE49-F238E27FC236}">
                      <a16:creationId xmlns:a16="http://schemas.microsoft.com/office/drawing/2014/main" id="{3E52D528-0357-5617-5B00-049A905A337D}"/>
                    </a:ext>
                  </a:extLst>
                </p:cNvPr>
                <p:cNvGrpSpPr/>
                <p:nvPr/>
              </p:nvGrpSpPr>
              <p:grpSpPr>
                <a:xfrm>
                  <a:off x="6512059" y="2744938"/>
                  <a:ext cx="180000" cy="1045071"/>
                  <a:chOff x="6512059" y="2744938"/>
                  <a:chExt cx="180000" cy="1045071"/>
                </a:xfrm>
              </p:grpSpPr>
              <p:sp>
                <p:nvSpPr>
                  <p:cNvPr id="108" name="Oval 107">
                    <a:extLst>
                      <a:ext uri="{FF2B5EF4-FFF2-40B4-BE49-F238E27FC236}">
                        <a16:creationId xmlns:a16="http://schemas.microsoft.com/office/drawing/2014/main" id="{EDB7ED9B-9CB6-CFDE-644A-74941A2E527E}"/>
                      </a:ext>
                    </a:extLst>
                  </p:cNvPr>
                  <p:cNvSpPr/>
                  <p:nvPr/>
                </p:nvSpPr>
                <p:spPr>
                  <a:xfrm>
                    <a:off x="6512059" y="2744938"/>
                    <a:ext cx="180000" cy="180000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9" name="Oval 108">
                    <a:extLst>
                      <a:ext uri="{FF2B5EF4-FFF2-40B4-BE49-F238E27FC236}">
                        <a16:creationId xmlns:a16="http://schemas.microsoft.com/office/drawing/2014/main" id="{188690C7-F806-B2AC-A910-4DA2DF62ABCE}"/>
                      </a:ext>
                    </a:extLst>
                  </p:cNvPr>
                  <p:cNvSpPr/>
                  <p:nvPr/>
                </p:nvSpPr>
                <p:spPr>
                  <a:xfrm>
                    <a:off x="6512059" y="3033295"/>
                    <a:ext cx="180000" cy="180000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0" name="Oval 109">
                    <a:extLst>
                      <a:ext uri="{FF2B5EF4-FFF2-40B4-BE49-F238E27FC236}">
                        <a16:creationId xmlns:a16="http://schemas.microsoft.com/office/drawing/2014/main" id="{A4B10DEC-0840-B9BC-ED12-10DBBACEA5D4}"/>
                      </a:ext>
                    </a:extLst>
                  </p:cNvPr>
                  <p:cNvSpPr/>
                  <p:nvPr/>
                </p:nvSpPr>
                <p:spPr>
                  <a:xfrm>
                    <a:off x="6512059" y="3321652"/>
                    <a:ext cx="180000" cy="180000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1" name="Oval 110">
                    <a:extLst>
                      <a:ext uri="{FF2B5EF4-FFF2-40B4-BE49-F238E27FC236}">
                        <a16:creationId xmlns:a16="http://schemas.microsoft.com/office/drawing/2014/main" id="{3E52124C-1B92-292F-9023-FB9886C3B349}"/>
                      </a:ext>
                    </a:extLst>
                  </p:cNvPr>
                  <p:cNvSpPr/>
                  <p:nvPr/>
                </p:nvSpPr>
                <p:spPr>
                  <a:xfrm>
                    <a:off x="6512059" y="3610009"/>
                    <a:ext cx="180000" cy="180000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97" name="Group 96">
                  <a:extLst>
                    <a:ext uri="{FF2B5EF4-FFF2-40B4-BE49-F238E27FC236}">
                      <a16:creationId xmlns:a16="http://schemas.microsoft.com/office/drawing/2014/main" id="{B5F15BCD-1042-3129-1F2B-8549F04C9BB6}"/>
                    </a:ext>
                  </a:extLst>
                </p:cNvPr>
                <p:cNvGrpSpPr/>
                <p:nvPr/>
              </p:nvGrpSpPr>
              <p:grpSpPr>
                <a:xfrm>
                  <a:off x="6096000" y="2889116"/>
                  <a:ext cx="180000" cy="756714"/>
                  <a:chOff x="6096000" y="2909455"/>
                  <a:chExt cx="180000" cy="756714"/>
                </a:xfrm>
              </p:grpSpPr>
              <p:sp>
                <p:nvSpPr>
                  <p:cNvPr id="105" name="Oval 104">
                    <a:extLst>
                      <a:ext uri="{FF2B5EF4-FFF2-40B4-BE49-F238E27FC236}">
                        <a16:creationId xmlns:a16="http://schemas.microsoft.com/office/drawing/2014/main" id="{5C872D98-A179-E553-58BE-DD48A7FF8C0F}"/>
                      </a:ext>
                    </a:extLst>
                  </p:cNvPr>
                  <p:cNvSpPr/>
                  <p:nvPr/>
                </p:nvSpPr>
                <p:spPr>
                  <a:xfrm>
                    <a:off x="6096000" y="3486169"/>
                    <a:ext cx="180000" cy="180000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6" name="Oval 105">
                    <a:extLst>
                      <a:ext uri="{FF2B5EF4-FFF2-40B4-BE49-F238E27FC236}">
                        <a16:creationId xmlns:a16="http://schemas.microsoft.com/office/drawing/2014/main" id="{A7D3D0EB-2F6D-8BBC-417F-D2C85556187B}"/>
                      </a:ext>
                    </a:extLst>
                  </p:cNvPr>
                  <p:cNvSpPr/>
                  <p:nvPr/>
                </p:nvSpPr>
                <p:spPr>
                  <a:xfrm>
                    <a:off x="6096000" y="3197812"/>
                    <a:ext cx="180000" cy="180000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7" name="Oval 106">
                    <a:extLst>
                      <a:ext uri="{FF2B5EF4-FFF2-40B4-BE49-F238E27FC236}">
                        <a16:creationId xmlns:a16="http://schemas.microsoft.com/office/drawing/2014/main" id="{A0F0BC4A-884E-ABDE-56EB-20DA831929FA}"/>
                      </a:ext>
                    </a:extLst>
                  </p:cNvPr>
                  <p:cNvSpPr/>
                  <p:nvPr/>
                </p:nvSpPr>
                <p:spPr>
                  <a:xfrm>
                    <a:off x="6096000" y="2909455"/>
                    <a:ext cx="180000" cy="180000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98" name="Group 97">
                  <a:extLst>
                    <a:ext uri="{FF2B5EF4-FFF2-40B4-BE49-F238E27FC236}">
                      <a16:creationId xmlns:a16="http://schemas.microsoft.com/office/drawing/2014/main" id="{0B71D699-AAB2-2731-FD76-4CA90F18640D}"/>
                    </a:ext>
                  </a:extLst>
                </p:cNvPr>
                <p:cNvGrpSpPr/>
                <p:nvPr/>
              </p:nvGrpSpPr>
              <p:grpSpPr>
                <a:xfrm>
                  <a:off x="6928118" y="2889116"/>
                  <a:ext cx="180000" cy="756714"/>
                  <a:chOff x="6512059" y="4763437"/>
                  <a:chExt cx="180000" cy="756714"/>
                </a:xfrm>
              </p:grpSpPr>
              <p:sp>
                <p:nvSpPr>
                  <p:cNvPr id="102" name="Oval 101">
                    <a:extLst>
                      <a:ext uri="{FF2B5EF4-FFF2-40B4-BE49-F238E27FC236}">
                        <a16:creationId xmlns:a16="http://schemas.microsoft.com/office/drawing/2014/main" id="{6E3C9F6C-C3CE-BAB8-48BE-432CD8231E46}"/>
                      </a:ext>
                    </a:extLst>
                  </p:cNvPr>
                  <p:cNvSpPr/>
                  <p:nvPr/>
                </p:nvSpPr>
                <p:spPr>
                  <a:xfrm>
                    <a:off x="6512059" y="5340151"/>
                    <a:ext cx="180000" cy="180000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3" name="Oval 102">
                    <a:extLst>
                      <a:ext uri="{FF2B5EF4-FFF2-40B4-BE49-F238E27FC236}">
                        <a16:creationId xmlns:a16="http://schemas.microsoft.com/office/drawing/2014/main" id="{A1E319EE-39AC-58C1-4CF9-3C35B9276D55}"/>
                      </a:ext>
                    </a:extLst>
                  </p:cNvPr>
                  <p:cNvSpPr/>
                  <p:nvPr/>
                </p:nvSpPr>
                <p:spPr>
                  <a:xfrm>
                    <a:off x="6512059" y="5051794"/>
                    <a:ext cx="180000" cy="180000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4" name="Oval 103">
                    <a:extLst>
                      <a:ext uri="{FF2B5EF4-FFF2-40B4-BE49-F238E27FC236}">
                        <a16:creationId xmlns:a16="http://schemas.microsoft.com/office/drawing/2014/main" id="{8793A5D8-C709-E311-7DD1-EC545EC480DB}"/>
                      </a:ext>
                    </a:extLst>
                  </p:cNvPr>
                  <p:cNvSpPr/>
                  <p:nvPr/>
                </p:nvSpPr>
                <p:spPr>
                  <a:xfrm>
                    <a:off x="6512059" y="4763437"/>
                    <a:ext cx="180000" cy="180000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99" name="Group 98">
                  <a:extLst>
                    <a:ext uri="{FF2B5EF4-FFF2-40B4-BE49-F238E27FC236}">
                      <a16:creationId xmlns:a16="http://schemas.microsoft.com/office/drawing/2014/main" id="{226E4CE9-DA6D-ECCB-84C9-303A9A68F636}"/>
                    </a:ext>
                  </a:extLst>
                </p:cNvPr>
                <p:cNvGrpSpPr/>
                <p:nvPr/>
              </p:nvGrpSpPr>
              <p:grpSpPr>
                <a:xfrm>
                  <a:off x="7344177" y="3042449"/>
                  <a:ext cx="180000" cy="468358"/>
                  <a:chOff x="6512059" y="5628508"/>
                  <a:chExt cx="180000" cy="468358"/>
                </a:xfrm>
              </p:grpSpPr>
              <p:sp>
                <p:nvSpPr>
                  <p:cNvPr id="100" name="Oval 99">
                    <a:extLst>
                      <a:ext uri="{FF2B5EF4-FFF2-40B4-BE49-F238E27FC236}">
                        <a16:creationId xmlns:a16="http://schemas.microsoft.com/office/drawing/2014/main" id="{78B4D7BE-93EC-22FD-129A-EA6D9461B924}"/>
                      </a:ext>
                    </a:extLst>
                  </p:cNvPr>
                  <p:cNvSpPr/>
                  <p:nvPr/>
                </p:nvSpPr>
                <p:spPr>
                  <a:xfrm>
                    <a:off x="6512059" y="5916866"/>
                    <a:ext cx="180000" cy="180000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1" name="Oval 100">
                    <a:extLst>
                      <a:ext uri="{FF2B5EF4-FFF2-40B4-BE49-F238E27FC236}">
                        <a16:creationId xmlns:a16="http://schemas.microsoft.com/office/drawing/2014/main" id="{CB1827AF-5E7F-1AB1-E0A5-D924A5867472}"/>
                      </a:ext>
                    </a:extLst>
                  </p:cNvPr>
                  <p:cNvSpPr/>
                  <p:nvPr/>
                </p:nvSpPr>
                <p:spPr>
                  <a:xfrm>
                    <a:off x="6512059" y="5628508"/>
                    <a:ext cx="180000" cy="180000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cxnSp>
            <p:nvCxnSpPr>
              <p:cNvPr id="66" name="Straight Arrow Connector 65">
                <a:extLst>
                  <a:ext uri="{FF2B5EF4-FFF2-40B4-BE49-F238E27FC236}">
                    <a16:creationId xmlns:a16="http://schemas.microsoft.com/office/drawing/2014/main" id="{740E6B88-7C06-8D29-4FED-07B4B97FA34E}"/>
                  </a:ext>
                </a:extLst>
              </p:cNvPr>
              <p:cNvCxnSpPr>
                <a:cxnSpLocks/>
                <a:stCxn id="107" idx="6"/>
                <a:endCxn id="108" idx="2"/>
              </p:cNvCxnSpPr>
              <p:nvPr/>
            </p:nvCxnSpPr>
            <p:spPr>
              <a:xfrm flipV="1">
                <a:off x="6276000" y="2834938"/>
                <a:ext cx="236059" cy="144178"/>
              </a:xfrm>
              <a:prstGeom prst="straightConnector1">
                <a:avLst/>
              </a:prstGeom>
              <a:ln>
                <a:solidFill>
                  <a:srgbClr val="C00000"/>
                </a:solidFill>
                <a:headEnd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Arrow Connector 66">
                <a:extLst>
                  <a:ext uri="{FF2B5EF4-FFF2-40B4-BE49-F238E27FC236}">
                    <a16:creationId xmlns:a16="http://schemas.microsoft.com/office/drawing/2014/main" id="{6C5D4E86-694E-787E-1BBF-E36B0D2BDEF8}"/>
                  </a:ext>
                </a:extLst>
              </p:cNvPr>
              <p:cNvCxnSpPr>
                <a:cxnSpLocks/>
                <a:stCxn id="106" idx="6"/>
                <a:endCxn id="108" idx="2"/>
              </p:cNvCxnSpPr>
              <p:nvPr/>
            </p:nvCxnSpPr>
            <p:spPr>
              <a:xfrm flipV="1">
                <a:off x="6276000" y="2834938"/>
                <a:ext cx="236059" cy="432535"/>
              </a:xfrm>
              <a:prstGeom prst="straightConnector1">
                <a:avLst/>
              </a:prstGeom>
              <a:ln>
                <a:solidFill>
                  <a:srgbClr val="C00000"/>
                </a:solidFill>
                <a:headEnd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Arrow Connector 67">
                <a:extLst>
                  <a:ext uri="{FF2B5EF4-FFF2-40B4-BE49-F238E27FC236}">
                    <a16:creationId xmlns:a16="http://schemas.microsoft.com/office/drawing/2014/main" id="{F89C3D80-151A-B95C-4956-83C8540033DC}"/>
                  </a:ext>
                </a:extLst>
              </p:cNvPr>
              <p:cNvCxnSpPr>
                <a:cxnSpLocks/>
                <a:stCxn id="105" idx="6"/>
                <a:endCxn id="109" idx="2"/>
              </p:cNvCxnSpPr>
              <p:nvPr/>
            </p:nvCxnSpPr>
            <p:spPr>
              <a:xfrm flipV="1">
                <a:off x="6276000" y="3123295"/>
                <a:ext cx="236059" cy="432535"/>
              </a:xfrm>
              <a:prstGeom prst="straightConnector1">
                <a:avLst/>
              </a:prstGeom>
              <a:ln>
                <a:solidFill>
                  <a:srgbClr val="C00000"/>
                </a:solidFill>
                <a:headEnd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Arrow Connector 68">
                <a:extLst>
                  <a:ext uri="{FF2B5EF4-FFF2-40B4-BE49-F238E27FC236}">
                    <a16:creationId xmlns:a16="http://schemas.microsoft.com/office/drawing/2014/main" id="{FE3F5FAB-4A09-9F51-EC8B-D5AF58A96FE2}"/>
                  </a:ext>
                </a:extLst>
              </p:cNvPr>
              <p:cNvCxnSpPr>
                <a:cxnSpLocks/>
                <a:stCxn id="106" idx="6"/>
                <a:endCxn id="111" idx="2"/>
              </p:cNvCxnSpPr>
              <p:nvPr/>
            </p:nvCxnSpPr>
            <p:spPr>
              <a:xfrm>
                <a:off x="6276000" y="3267473"/>
                <a:ext cx="236059" cy="432536"/>
              </a:xfrm>
              <a:prstGeom prst="straightConnector1">
                <a:avLst/>
              </a:prstGeom>
              <a:ln>
                <a:solidFill>
                  <a:srgbClr val="C00000"/>
                </a:solidFill>
                <a:headEnd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Arrow Connector 69">
                <a:extLst>
                  <a:ext uri="{FF2B5EF4-FFF2-40B4-BE49-F238E27FC236}">
                    <a16:creationId xmlns:a16="http://schemas.microsoft.com/office/drawing/2014/main" id="{CAE9F11B-BF96-6C4F-53E5-9F4B8F5A72A5}"/>
                  </a:ext>
                </a:extLst>
              </p:cNvPr>
              <p:cNvCxnSpPr>
                <a:cxnSpLocks/>
                <a:stCxn id="106" idx="6"/>
                <a:endCxn id="110" idx="2"/>
              </p:cNvCxnSpPr>
              <p:nvPr/>
            </p:nvCxnSpPr>
            <p:spPr>
              <a:xfrm>
                <a:off x="6276000" y="3267473"/>
                <a:ext cx="236059" cy="144179"/>
              </a:xfrm>
              <a:prstGeom prst="straightConnector1">
                <a:avLst/>
              </a:prstGeom>
              <a:ln>
                <a:solidFill>
                  <a:srgbClr val="C00000"/>
                </a:solidFill>
                <a:headEnd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Arrow Connector 70">
                <a:extLst>
                  <a:ext uri="{FF2B5EF4-FFF2-40B4-BE49-F238E27FC236}">
                    <a16:creationId xmlns:a16="http://schemas.microsoft.com/office/drawing/2014/main" id="{E10B3A62-5A24-7B5F-9AC7-8AC48E7D95D1}"/>
                  </a:ext>
                </a:extLst>
              </p:cNvPr>
              <p:cNvCxnSpPr>
                <a:cxnSpLocks/>
                <a:stCxn id="107" idx="6"/>
                <a:endCxn id="111" idx="2"/>
              </p:cNvCxnSpPr>
              <p:nvPr/>
            </p:nvCxnSpPr>
            <p:spPr>
              <a:xfrm>
                <a:off x="6276000" y="2979116"/>
                <a:ext cx="236059" cy="720893"/>
              </a:xfrm>
              <a:prstGeom prst="straightConnector1">
                <a:avLst/>
              </a:prstGeom>
              <a:ln>
                <a:solidFill>
                  <a:srgbClr val="C00000"/>
                </a:solidFill>
                <a:headEnd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Arrow Connector 71">
                <a:extLst>
                  <a:ext uri="{FF2B5EF4-FFF2-40B4-BE49-F238E27FC236}">
                    <a16:creationId xmlns:a16="http://schemas.microsoft.com/office/drawing/2014/main" id="{8A9AF884-DD37-4750-D8A1-890BD8CADB35}"/>
                  </a:ext>
                </a:extLst>
              </p:cNvPr>
              <p:cNvCxnSpPr>
                <a:cxnSpLocks/>
                <a:stCxn id="107" idx="6"/>
                <a:endCxn id="110" idx="2"/>
              </p:cNvCxnSpPr>
              <p:nvPr/>
            </p:nvCxnSpPr>
            <p:spPr>
              <a:xfrm>
                <a:off x="6276000" y="2979116"/>
                <a:ext cx="236059" cy="432536"/>
              </a:xfrm>
              <a:prstGeom prst="straightConnector1">
                <a:avLst/>
              </a:prstGeom>
              <a:ln>
                <a:solidFill>
                  <a:srgbClr val="C00000"/>
                </a:solidFill>
                <a:headEnd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Arrow Connector 72">
                <a:extLst>
                  <a:ext uri="{FF2B5EF4-FFF2-40B4-BE49-F238E27FC236}">
                    <a16:creationId xmlns:a16="http://schemas.microsoft.com/office/drawing/2014/main" id="{538F1AF7-AC6C-B5D5-B9BB-865C35FE898A}"/>
                  </a:ext>
                </a:extLst>
              </p:cNvPr>
              <p:cNvCxnSpPr>
                <a:cxnSpLocks/>
                <a:stCxn id="107" idx="6"/>
                <a:endCxn id="109" idx="2"/>
              </p:cNvCxnSpPr>
              <p:nvPr/>
            </p:nvCxnSpPr>
            <p:spPr>
              <a:xfrm>
                <a:off x="6276000" y="2979116"/>
                <a:ext cx="236059" cy="144179"/>
              </a:xfrm>
              <a:prstGeom prst="straightConnector1">
                <a:avLst/>
              </a:prstGeom>
              <a:ln>
                <a:solidFill>
                  <a:srgbClr val="C00000"/>
                </a:solidFill>
                <a:headEnd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Arrow Connector 73">
                <a:extLst>
                  <a:ext uri="{FF2B5EF4-FFF2-40B4-BE49-F238E27FC236}">
                    <a16:creationId xmlns:a16="http://schemas.microsoft.com/office/drawing/2014/main" id="{86D1298D-24CA-7715-8198-16F03567C7EB}"/>
                  </a:ext>
                </a:extLst>
              </p:cNvPr>
              <p:cNvCxnSpPr>
                <a:cxnSpLocks/>
                <a:stCxn id="103" idx="6"/>
                <a:endCxn id="101" idx="2"/>
              </p:cNvCxnSpPr>
              <p:nvPr/>
            </p:nvCxnSpPr>
            <p:spPr>
              <a:xfrm flipV="1">
                <a:off x="7108118" y="3132449"/>
                <a:ext cx="236059" cy="135024"/>
              </a:xfrm>
              <a:prstGeom prst="straightConnector1">
                <a:avLst/>
              </a:prstGeom>
              <a:ln>
                <a:solidFill>
                  <a:srgbClr val="C00000"/>
                </a:solidFill>
                <a:headEnd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Arrow Connector 74">
                <a:extLst>
                  <a:ext uri="{FF2B5EF4-FFF2-40B4-BE49-F238E27FC236}">
                    <a16:creationId xmlns:a16="http://schemas.microsoft.com/office/drawing/2014/main" id="{1BE517AB-8033-8BCC-6C76-7A962D6059B1}"/>
                  </a:ext>
                </a:extLst>
              </p:cNvPr>
              <p:cNvCxnSpPr>
                <a:cxnSpLocks/>
                <a:stCxn id="102" idx="6"/>
                <a:endCxn id="100" idx="2"/>
              </p:cNvCxnSpPr>
              <p:nvPr/>
            </p:nvCxnSpPr>
            <p:spPr>
              <a:xfrm flipV="1">
                <a:off x="7108118" y="3420807"/>
                <a:ext cx="236059" cy="135023"/>
              </a:xfrm>
              <a:prstGeom prst="straightConnector1">
                <a:avLst/>
              </a:prstGeom>
              <a:ln>
                <a:solidFill>
                  <a:srgbClr val="C00000"/>
                </a:solidFill>
                <a:headEnd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Arrow Connector 75">
                <a:extLst>
                  <a:ext uri="{FF2B5EF4-FFF2-40B4-BE49-F238E27FC236}">
                    <a16:creationId xmlns:a16="http://schemas.microsoft.com/office/drawing/2014/main" id="{626D48B8-E86E-01B9-BD0F-16246C1D3342}"/>
                  </a:ext>
                </a:extLst>
              </p:cNvPr>
              <p:cNvCxnSpPr>
                <a:cxnSpLocks/>
                <a:stCxn id="106" idx="6"/>
                <a:endCxn id="109" idx="2"/>
              </p:cNvCxnSpPr>
              <p:nvPr/>
            </p:nvCxnSpPr>
            <p:spPr>
              <a:xfrm flipV="1">
                <a:off x="6276000" y="3123295"/>
                <a:ext cx="236059" cy="144178"/>
              </a:xfrm>
              <a:prstGeom prst="straightConnector1">
                <a:avLst/>
              </a:prstGeom>
              <a:ln>
                <a:solidFill>
                  <a:srgbClr val="C00000"/>
                </a:solidFill>
                <a:headEnd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Arrow Connector 76">
                <a:extLst>
                  <a:ext uri="{FF2B5EF4-FFF2-40B4-BE49-F238E27FC236}">
                    <a16:creationId xmlns:a16="http://schemas.microsoft.com/office/drawing/2014/main" id="{87AEEC5C-E8A4-94AC-388D-BB035F6951E5}"/>
                  </a:ext>
                </a:extLst>
              </p:cNvPr>
              <p:cNvCxnSpPr>
                <a:cxnSpLocks/>
                <a:stCxn id="109" idx="6"/>
                <a:endCxn id="103" idx="2"/>
              </p:cNvCxnSpPr>
              <p:nvPr/>
            </p:nvCxnSpPr>
            <p:spPr>
              <a:xfrm>
                <a:off x="6692059" y="3123295"/>
                <a:ext cx="236059" cy="144178"/>
              </a:xfrm>
              <a:prstGeom prst="straightConnector1">
                <a:avLst/>
              </a:prstGeom>
              <a:ln>
                <a:solidFill>
                  <a:srgbClr val="C00000"/>
                </a:solidFill>
                <a:headEnd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Arrow Connector 77">
                <a:extLst>
                  <a:ext uri="{FF2B5EF4-FFF2-40B4-BE49-F238E27FC236}">
                    <a16:creationId xmlns:a16="http://schemas.microsoft.com/office/drawing/2014/main" id="{555C026B-DFB1-3449-BA50-638319F509A6}"/>
                  </a:ext>
                </a:extLst>
              </p:cNvPr>
              <p:cNvCxnSpPr>
                <a:cxnSpLocks/>
                <a:stCxn id="108" idx="6"/>
                <a:endCxn id="103" idx="2"/>
              </p:cNvCxnSpPr>
              <p:nvPr/>
            </p:nvCxnSpPr>
            <p:spPr>
              <a:xfrm>
                <a:off x="6692059" y="2834938"/>
                <a:ext cx="236059" cy="432535"/>
              </a:xfrm>
              <a:prstGeom prst="straightConnector1">
                <a:avLst/>
              </a:prstGeom>
              <a:ln>
                <a:solidFill>
                  <a:srgbClr val="C00000"/>
                </a:solidFill>
                <a:headEnd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Arrow Connector 78">
                <a:extLst>
                  <a:ext uri="{FF2B5EF4-FFF2-40B4-BE49-F238E27FC236}">
                    <a16:creationId xmlns:a16="http://schemas.microsoft.com/office/drawing/2014/main" id="{C5B8443B-27C0-E3E2-4399-CEB204E1302D}"/>
                  </a:ext>
                </a:extLst>
              </p:cNvPr>
              <p:cNvCxnSpPr>
                <a:cxnSpLocks/>
                <a:stCxn id="108" idx="6"/>
                <a:endCxn id="104" idx="2"/>
              </p:cNvCxnSpPr>
              <p:nvPr/>
            </p:nvCxnSpPr>
            <p:spPr>
              <a:xfrm>
                <a:off x="6692059" y="2834938"/>
                <a:ext cx="236059" cy="144178"/>
              </a:xfrm>
              <a:prstGeom prst="straightConnector1">
                <a:avLst/>
              </a:prstGeom>
              <a:ln>
                <a:solidFill>
                  <a:srgbClr val="C00000"/>
                </a:solidFill>
                <a:headEnd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Arrow Connector 79">
                <a:extLst>
                  <a:ext uri="{FF2B5EF4-FFF2-40B4-BE49-F238E27FC236}">
                    <a16:creationId xmlns:a16="http://schemas.microsoft.com/office/drawing/2014/main" id="{34AD83B1-35EA-A3B6-130F-A04629D051DA}"/>
                  </a:ext>
                </a:extLst>
              </p:cNvPr>
              <p:cNvCxnSpPr>
                <a:cxnSpLocks/>
                <a:stCxn id="105" idx="6"/>
                <a:endCxn id="111" idx="2"/>
              </p:cNvCxnSpPr>
              <p:nvPr/>
            </p:nvCxnSpPr>
            <p:spPr>
              <a:xfrm>
                <a:off x="6276000" y="3555830"/>
                <a:ext cx="236059" cy="144179"/>
              </a:xfrm>
              <a:prstGeom prst="straightConnector1">
                <a:avLst/>
              </a:prstGeom>
              <a:ln>
                <a:solidFill>
                  <a:srgbClr val="C00000"/>
                </a:solidFill>
                <a:headEnd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Arrow Connector 80">
                <a:extLst>
                  <a:ext uri="{FF2B5EF4-FFF2-40B4-BE49-F238E27FC236}">
                    <a16:creationId xmlns:a16="http://schemas.microsoft.com/office/drawing/2014/main" id="{F0048232-C596-FBE0-6CAA-6688B0D8F165}"/>
                  </a:ext>
                </a:extLst>
              </p:cNvPr>
              <p:cNvCxnSpPr>
                <a:cxnSpLocks/>
                <a:stCxn id="105" idx="6"/>
                <a:endCxn id="110" idx="2"/>
              </p:cNvCxnSpPr>
              <p:nvPr/>
            </p:nvCxnSpPr>
            <p:spPr>
              <a:xfrm flipV="1">
                <a:off x="6276000" y="3411652"/>
                <a:ext cx="236059" cy="144178"/>
              </a:xfrm>
              <a:prstGeom prst="straightConnector1">
                <a:avLst/>
              </a:prstGeom>
              <a:ln>
                <a:solidFill>
                  <a:srgbClr val="C00000"/>
                </a:solidFill>
                <a:headEnd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Arrow Connector 81">
                <a:extLst>
                  <a:ext uri="{FF2B5EF4-FFF2-40B4-BE49-F238E27FC236}">
                    <a16:creationId xmlns:a16="http://schemas.microsoft.com/office/drawing/2014/main" id="{E37396D7-0C41-4511-47E8-69024226F586}"/>
                  </a:ext>
                </a:extLst>
              </p:cNvPr>
              <p:cNvCxnSpPr>
                <a:cxnSpLocks/>
                <a:stCxn id="104" idx="6"/>
                <a:endCxn id="100" idx="2"/>
              </p:cNvCxnSpPr>
              <p:nvPr/>
            </p:nvCxnSpPr>
            <p:spPr>
              <a:xfrm>
                <a:off x="7108118" y="2979116"/>
                <a:ext cx="236059" cy="441691"/>
              </a:xfrm>
              <a:prstGeom prst="straightConnector1">
                <a:avLst/>
              </a:prstGeom>
              <a:ln>
                <a:solidFill>
                  <a:srgbClr val="C00000"/>
                </a:solidFill>
                <a:headEnd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Arrow Connector 82">
                <a:extLst>
                  <a:ext uri="{FF2B5EF4-FFF2-40B4-BE49-F238E27FC236}">
                    <a16:creationId xmlns:a16="http://schemas.microsoft.com/office/drawing/2014/main" id="{072301B0-9951-2F14-11A5-B4F51788C87B}"/>
                  </a:ext>
                </a:extLst>
              </p:cNvPr>
              <p:cNvCxnSpPr>
                <a:cxnSpLocks/>
                <a:stCxn id="102" idx="6"/>
                <a:endCxn id="101" idx="2"/>
              </p:cNvCxnSpPr>
              <p:nvPr/>
            </p:nvCxnSpPr>
            <p:spPr>
              <a:xfrm flipV="1">
                <a:off x="7108118" y="3132449"/>
                <a:ext cx="236059" cy="423381"/>
              </a:xfrm>
              <a:prstGeom prst="straightConnector1">
                <a:avLst/>
              </a:prstGeom>
              <a:ln>
                <a:solidFill>
                  <a:srgbClr val="C00000"/>
                </a:solidFill>
                <a:headEnd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Arrow Connector 83">
                <a:extLst>
                  <a:ext uri="{FF2B5EF4-FFF2-40B4-BE49-F238E27FC236}">
                    <a16:creationId xmlns:a16="http://schemas.microsoft.com/office/drawing/2014/main" id="{F8002F3E-385D-1CC9-15CA-1B44932D2651}"/>
                  </a:ext>
                </a:extLst>
              </p:cNvPr>
              <p:cNvCxnSpPr>
                <a:cxnSpLocks/>
                <a:stCxn id="105" idx="6"/>
                <a:endCxn id="108" idx="2"/>
              </p:cNvCxnSpPr>
              <p:nvPr/>
            </p:nvCxnSpPr>
            <p:spPr>
              <a:xfrm flipV="1">
                <a:off x="6276000" y="2834938"/>
                <a:ext cx="236059" cy="720892"/>
              </a:xfrm>
              <a:prstGeom prst="straightConnector1">
                <a:avLst/>
              </a:prstGeom>
              <a:ln>
                <a:solidFill>
                  <a:srgbClr val="C00000"/>
                </a:solidFill>
                <a:headEnd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Arrow Connector 84">
                <a:extLst>
                  <a:ext uri="{FF2B5EF4-FFF2-40B4-BE49-F238E27FC236}">
                    <a16:creationId xmlns:a16="http://schemas.microsoft.com/office/drawing/2014/main" id="{5EA0215C-609F-BF9A-50B2-1E88D96D0A92}"/>
                  </a:ext>
                </a:extLst>
              </p:cNvPr>
              <p:cNvCxnSpPr>
                <a:cxnSpLocks/>
                <a:stCxn id="111" idx="6"/>
                <a:endCxn id="104" idx="2"/>
              </p:cNvCxnSpPr>
              <p:nvPr/>
            </p:nvCxnSpPr>
            <p:spPr>
              <a:xfrm flipV="1">
                <a:off x="6692059" y="2979116"/>
                <a:ext cx="236059" cy="720893"/>
              </a:xfrm>
              <a:prstGeom prst="straightConnector1">
                <a:avLst/>
              </a:prstGeom>
              <a:ln>
                <a:solidFill>
                  <a:srgbClr val="C00000"/>
                </a:solidFill>
                <a:headEnd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Arrow Connector 85">
                <a:extLst>
                  <a:ext uri="{FF2B5EF4-FFF2-40B4-BE49-F238E27FC236}">
                    <a16:creationId xmlns:a16="http://schemas.microsoft.com/office/drawing/2014/main" id="{9A5348CD-8DC9-F55E-2302-79A43389435E}"/>
                  </a:ext>
                </a:extLst>
              </p:cNvPr>
              <p:cNvCxnSpPr>
                <a:cxnSpLocks/>
                <a:stCxn id="110" idx="6"/>
                <a:endCxn id="102" idx="2"/>
              </p:cNvCxnSpPr>
              <p:nvPr/>
            </p:nvCxnSpPr>
            <p:spPr>
              <a:xfrm>
                <a:off x="6692059" y="3411652"/>
                <a:ext cx="236059" cy="144178"/>
              </a:xfrm>
              <a:prstGeom prst="straightConnector1">
                <a:avLst/>
              </a:prstGeom>
              <a:ln>
                <a:solidFill>
                  <a:srgbClr val="C00000"/>
                </a:solidFill>
                <a:headEnd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Arrow Connector 86">
                <a:extLst>
                  <a:ext uri="{FF2B5EF4-FFF2-40B4-BE49-F238E27FC236}">
                    <a16:creationId xmlns:a16="http://schemas.microsoft.com/office/drawing/2014/main" id="{E3CF9632-D7A4-2847-3E8F-9D7364579DFC}"/>
                  </a:ext>
                </a:extLst>
              </p:cNvPr>
              <p:cNvCxnSpPr>
                <a:cxnSpLocks/>
                <a:stCxn id="109" idx="6"/>
                <a:endCxn id="104" idx="2"/>
              </p:cNvCxnSpPr>
              <p:nvPr/>
            </p:nvCxnSpPr>
            <p:spPr>
              <a:xfrm flipV="1">
                <a:off x="6692059" y="2979116"/>
                <a:ext cx="236059" cy="144179"/>
              </a:xfrm>
              <a:prstGeom prst="straightConnector1">
                <a:avLst/>
              </a:prstGeom>
              <a:ln>
                <a:solidFill>
                  <a:srgbClr val="C00000"/>
                </a:solidFill>
                <a:headEnd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Arrow Connector 87">
                <a:extLst>
                  <a:ext uri="{FF2B5EF4-FFF2-40B4-BE49-F238E27FC236}">
                    <a16:creationId xmlns:a16="http://schemas.microsoft.com/office/drawing/2014/main" id="{0581A73B-9038-3839-906C-A6016F9BA0BA}"/>
                  </a:ext>
                </a:extLst>
              </p:cNvPr>
              <p:cNvCxnSpPr>
                <a:cxnSpLocks/>
                <a:stCxn id="110" idx="6"/>
                <a:endCxn id="104" idx="2"/>
              </p:cNvCxnSpPr>
              <p:nvPr/>
            </p:nvCxnSpPr>
            <p:spPr>
              <a:xfrm flipV="1">
                <a:off x="6692059" y="2979116"/>
                <a:ext cx="236059" cy="432536"/>
              </a:xfrm>
              <a:prstGeom prst="straightConnector1">
                <a:avLst/>
              </a:prstGeom>
              <a:ln>
                <a:solidFill>
                  <a:srgbClr val="C00000"/>
                </a:solidFill>
                <a:headEnd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Arrow Connector 88">
                <a:extLst>
                  <a:ext uri="{FF2B5EF4-FFF2-40B4-BE49-F238E27FC236}">
                    <a16:creationId xmlns:a16="http://schemas.microsoft.com/office/drawing/2014/main" id="{2C6F552C-3900-D3EA-99DC-5CB9CF8C06E0}"/>
                  </a:ext>
                </a:extLst>
              </p:cNvPr>
              <p:cNvCxnSpPr>
                <a:cxnSpLocks/>
                <a:stCxn id="109" idx="6"/>
                <a:endCxn id="102" idx="2"/>
              </p:cNvCxnSpPr>
              <p:nvPr/>
            </p:nvCxnSpPr>
            <p:spPr>
              <a:xfrm>
                <a:off x="6692059" y="3123295"/>
                <a:ext cx="236059" cy="432535"/>
              </a:xfrm>
              <a:prstGeom prst="straightConnector1">
                <a:avLst/>
              </a:prstGeom>
              <a:ln>
                <a:solidFill>
                  <a:srgbClr val="C00000"/>
                </a:solidFill>
                <a:headEnd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Arrow Connector 89">
                <a:extLst>
                  <a:ext uri="{FF2B5EF4-FFF2-40B4-BE49-F238E27FC236}">
                    <a16:creationId xmlns:a16="http://schemas.microsoft.com/office/drawing/2014/main" id="{E9C7BD6D-64C6-132D-391B-07A61F8278F7}"/>
                  </a:ext>
                </a:extLst>
              </p:cNvPr>
              <p:cNvCxnSpPr>
                <a:cxnSpLocks/>
                <a:stCxn id="103" idx="6"/>
                <a:endCxn id="100" idx="2"/>
              </p:cNvCxnSpPr>
              <p:nvPr/>
            </p:nvCxnSpPr>
            <p:spPr>
              <a:xfrm>
                <a:off x="7108118" y="3267473"/>
                <a:ext cx="236059" cy="153334"/>
              </a:xfrm>
              <a:prstGeom prst="straightConnector1">
                <a:avLst/>
              </a:prstGeom>
              <a:ln>
                <a:solidFill>
                  <a:srgbClr val="C00000"/>
                </a:solidFill>
                <a:headEnd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Arrow Connector 90">
                <a:extLst>
                  <a:ext uri="{FF2B5EF4-FFF2-40B4-BE49-F238E27FC236}">
                    <a16:creationId xmlns:a16="http://schemas.microsoft.com/office/drawing/2014/main" id="{CA71591B-E84C-FC5C-5240-B917891D4FEC}"/>
                  </a:ext>
                </a:extLst>
              </p:cNvPr>
              <p:cNvCxnSpPr>
                <a:cxnSpLocks/>
                <a:stCxn id="108" idx="6"/>
                <a:endCxn id="102" idx="2"/>
              </p:cNvCxnSpPr>
              <p:nvPr/>
            </p:nvCxnSpPr>
            <p:spPr>
              <a:xfrm>
                <a:off x="6692059" y="2834938"/>
                <a:ext cx="236059" cy="720892"/>
              </a:xfrm>
              <a:prstGeom prst="straightConnector1">
                <a:avLst/>
              </a:prstGeom>
              <a:ln>
                <a:solidFill>
                  <a:srgbClr val="C00000"/>
                </a:solidFill>
                <a:headEnd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Arrow Connector 91">
                <a:extLst>
                  <a:ext uri="{FF2B5EF4-FFF2-40B4-BE49-F238E27FC236}">
                    <a16:creationId xmlns:a16="http://schemas.microsoft.com/office/drawing/2014/main" id="{6B223021-72A9-D86E-F418-5C524536BC7F}"/>
                  </a:ext>
                </a:extLst>
              </p:cNvPr>
              <p:cNvCxnSpPr>
                <a:cxnSpLocks/>
                <a:stCxn id="104" idx="6"/>
                <a:endCxn id="101" idx="2"/>
              </p:cNvCxnSpPr>
              <p:nvPr/>
            </p:nvCxnSpPr>
            <p:spPr>
              <a:xfrm>
                <a:off x="7108118" y="2979116"/>
                <a:ext cx="236059" cy="153333"/>
              </a:xfrm>
              <a:prstGeom prst="straightConnector1">
                <a:avLst/>
              </a:prstGeom>
              <a:ln>
                <a:solidFill>
                  <a:srgbClr val="C00000"/>
                </a:solidFill>
                <a:headEnd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Arrow Connector 92">
                <a:extLst>
                  <a:ext uri="{FF2B5EF4-FFF2-40B4-BE49-F238E27FC236}">
                    <a16:creationId xmlns:a16="http://schemas.microsoft.com/office/drawing/2014/main" id="{FA741283-8123-C4FA-9BC8-46AA4F3A53AF}"/>
                  </a:ext>
                </a:extLst>
              </p:cNvPr>
              <p:cNvCxnSpPr>
                <a:cxnSpLocks/>
                <a:stCxn id="111" idx="6"/>
                <a:endCxn id="102" idx="2"/>
              </p:cNvCxnSpPr>
              <p:nvPr/>
            </p:nvCxnSpPr>
            <p:spPr>
              <a:xfrm flipV="1">
                <a:off x="6692059" y="3555830"/>
                <a:ext cx="236059" cy="144179"/>
              </a:xfrm>
              <a:prstGeom prst="straightConnector1">
                <a:avLst/>
              </a:prstGeom>
              <a:ln>
                <a:solidFill>
                  <a:srgbClr val="C00000"/>
                </a:solidFill>
                <a:headEnd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Arrow Connector 93">
                <a:extLst>
                  <a:ext uri="{FF2B5EF4-FFF2-40B4-BE49-F238E27FC236}">
                    <a16:creationId xmlns:a16="http://schemas.microsoft.com/office/drawing/2014/main" id="{8D17B69E-B5BE-E00C-DAE3-0134BC28FB4B}"/>
                  </a:ext>
                </a:extLst>
              </p:cNvPr>
              <p:cNvCxnSpPr>
                <a:cxnSpLocks/>
                <a:stCxn id="111" idx="6"/>
                <a:endCxn id="103" idx="2"/>
              </p:cNvCxnSpPr>
              <p:nvPr/>
            </p:nvCxnSpPr>
            <p:spPr>
              <a:xfrm flipV="1">
                <a:off x="6692059" y="3267473"/>
                <a:ext cx="236059" cy="432536"/>
              </a:xfrm>
              <a:prstGeom prst="straightConnector1">
                <a:avLst/>
              </a:prstGeom>
              <a:ln>
                <a:solidFill>
                  <a:srgbClr val="C00000"/>
                </a:solidFill>
                <a:headEnd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Arrow Connector 94">
                <a:extLst>
                  <a:ext uri="{FF2B5EF4-FFF2-40B4-BE49-F238E27FC236}">
                    <a16:creationId xmlns:a16="http://schemas.microsoft.com/office/drawing/2014/main" id="{337330AB-60AE-DB26-8E78-9AEBB586F11D}"/>
                  </a:ext>
                </a:extLst>
              </p:cNvPr>
              <p:cNvCxnSpPr>
                <a:cxnSpLocks/>
                <a:stCxn id="110" idx="6"/>
                <a:endCxn id="103" idx="2"/>
              </p:cNvCxnSpPr>
              <p:nvPr/>
            </p:nvCxnSpPr>
            <p:spPr>
              <a:xfrm flipV="1">
                <a:off x="6692059" y="3267473"/>
                <a:ext cx="236059" cy="144179"/>
              </a:xfrm>
              <a:prstGeom prst="straightConnector1">
                <a:avLst/>
              </a:prstGeom>
              <a:ln>
                <a:solidFill>
                  <a:srgbClr val="C00000"/>
                </a:solidFill>
                <a:headEnd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15" name="Rectangle 114">
            <a:extLst>
              <a:ext uri="{FF2B5EF4-FFF2-40B4-BE49-F238E27FC236}">
                <a16:creationId xmlns:a16="http://schemas.microsoft.com/office/drawing/2014/main" id="{030E9707-E520-277D-7B27-16AA3A2E9E0B}"/>
              </a:ext>
            </a:extLst>
          </p:cNvPr>
          <p:cNvSpPr/>
          <p:nvPr/>
        </p:nvSpPr>
        <p:spPr>
          <a:xfrm>
            <a:off x="1924190" y="2888771"/>
            <a:ext cx="1753581" cy="1170176"/>
          </a:xfrm>
          <a:prstGeom prst="rect">
            <a:avLst/>
          </a:prstGeom>
          <a:solidFill>
            <a:schemeClr val="bg1">
              <a:alpha val="9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4" name="Picture 163">
            <a:extLst>
              <a:ext uri="{FF2B5EF4-FFF2-40B4-BE49-F238E27FC236}">
                <a16:creationId xmlns:a16="http://schemas.microsoft.com/office/drawing/2014/main" id="{97433796-AC3C-1FCD-012D-4A97AA1D58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8193" y="3391076"/>
            <a:ext cx="1612900" cy="241300"/>
          </a:xfrm>
          <a:prstGeom prst="rect">
            <a:avLst/>
          </a:prstGeom>
        </p:spPr>
      </p:pic>
      <p:pic>
        <p:nvPicPr>
          <p:cNvPr id="165" name="Picture 164">
            <a:extLst>
              <a:ext uri="{FF2B5EF4-FFF2-40B4-BE49-F238E27FC236}">
                <a16:creationId xmlns:a16="http://schemas.microsoft.com/office/drawing/2014/main" id="{96F0E296-5794-A1F6-48F1-6FE355A1C9E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817" b="6453"/>
          <a:stretch/>
        </p:blipFill>
        <p:spPr>
          <a:xfrm>
            <a:off x="6691926" y="2170581"/>
            <a:ext cx="3421852" cy="4084747"/>
          </a:xfrm>
          <a:prstGeom prst="rect">
            <a:avLst/>
          </a:prstGeom>
        </p:spPr>
      </p:pic>
      <p:pic>
        <p:nvPicPr>
          <p:cNvPr id="166" name="Picture 165">
            <a:extLst>
              <a:ext uri="{FF2B5EF4-FFF2-40B4-BE49-F238E27FC236}">
                <a16:creationId xmlns:a16="http://schemas.microsoft.com/office/drawing/2014/main" id="{9B04DABB-421B-C55E-0D6A-2033DE21960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57" t="93626" r="69727" b="-475"/>
          <a:stretch/>
        </p:blipFill>
        <p:spPr>
          <a:xfrm>
            <a:off x="10299804" y="3744605"/>
            <a:ext cx="1317055" cy="326362"/>
          </a:xfrm>
          <a:prstGeom prst="rect">
            <a:avLst/>
          </a:prstGeom>
        </p:spPr>
      </p:pic>
      <p:pic>
        <p:nvPicPr>
          <p:cNvPr id="167" name="Picture 166">
            <a:extLst>
              <a:ext uri="{FF2B5EF4-FFF2-40B4-BE49-F238E27FC236}">
                <a16:creationId xmlns:a16="http://schemas.microsoft.com/office/drawing/2014/main" id="{E7BF3B10-264B-CAC6-2FC9-9C9013B1A47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93" t="93153" r="8283" b="-1850"/>
          <a:stretch/>
        </p:blipFill>
        <p:spPr>
          <a:xfrm>
            <a:off x="10205567" y="4164355"/>
            <a:ext cx="1527453" cy="414572"/>
          </a:xfrm>
          <a:prstGeom prst="rect">
            <a:avLst/>
          </a:prstGeom>
        </p:spPr>
      </p:pic>
      <p:pic>
        <p:nvPicPr>
          <p:cNvPr id="168" name="Picture 167">
            <a:extLst>
              <a:ext uri="{FF2B5EF4-FFF2-40B4-BE49-F238E27FC236}">
                <a16:creationId xmlns:a16="http://schemas.microsoft.com/office/drawing/2014/main" id="{77DD8FBD-AF59-36C0-FC92-67EABB9BC68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964" t="93605" r="37383" b="-452"/>
          <a:stretch/>
        </p:blipFill>
        <p:spPr>
          <a:xfrm>
            <a:off x="10299804" y="4642333"/>
            <a:ext cx="1492068" cy="326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446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TM04033923[[fn=Profondeur]]</Template>
  <TotalTime>42932</TotalTime>
  <Words>3730</Words>
  <Application>Microsoft Macintosh PowerPoint</Application>
  <PresentationFormat>Widescreen</PresentationFormat>
  <Paragraphs>602</Paragraphs>
  <Slides>52</Slides>
  <Notes>44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9" baseType="lpstr">
      <vt:lpstr>Arial</vt:lpstr>
      <vt:lpstr>Calibri</vt:lpstr>
      <vt:lpstr>Cambria Math</vt:lpstr>
      <vt:lpstr>Open Sans</vt:lpstr>
      <vt:lpstr>Verdana</vt:lpstr>
      <vt:lpstr>Wingdings</vt:lpstr>
      <vt:lpstr>Office Theme</vt:lpstr>
      <vt:lpstr>Physics-inspired Neural Networks for  building modeling and control</vt:lpstr>
      <vt:lpstr>Neural Networks and physical systems</vt:lpstr>
      <vt:lpstr>Neural Networks and physical systems</vt:lpstr>
      <vt:lpstr>Neural Networks are physics-agnostic</vt:lpstr>
      <vt:lpstr>PiNNs for supervised learning</vt:lpstr>
      <vt:lpstr>PiNNs for supervised learning</vt:lpstr>
      <vt:lpstr>Do PiNNs work?</vt:lpstr>
      <vt:lpstr>PiNNs for supervised learning</vt:lpstr>
      <vt:lpstr>Physically Consistent NNs (PCNNs) [6]</vt:lpstr>
      <vt:lpstr>Neural Networks and physical systems</vt:lpstr>
      <vt:lpstr>PiNNs for reinforcement learning</vt:lpstr>
      <vt:lpstr>PiNNs for reinforcement learning</vt:lpstr>
      <vt:lpstr>PiNNs for reinforcement learning</vt:lpstr>
      <vt:lpstr>PiNNs for reinforcement learning</vt:lpstr>
      <vt:lpstr>PiNNs for reinforcement learning</vt:lpstr>
      <vt:lpstr>PiNNs for reinforcement learning</vt:lpstr>
      <vt:lpstr>PiNNs for reinforcement learning</vt:lpstr>
      <vt:lpstr>Computationally Efficient RL [7]</vt:lpstr>
      <vt:lpstr>Computationally Efficient RL [7]</vt:lpstr>
      <vt:lpstr>Computationally Efficient RL [7]</vt:lpstr>
      <vt:lpstr>Computationally Efficient RL [7]</vt:lpstr>
      <vt:lpstr>Computationally Efficient RL [7]</vt:lpstr>
      <vt:lpstr>Computationally Efficient RL [7]</vt:lpstr>
      <vt:lpstr>Key takeaways</vt:lpstr>
      <vt:lpstr>Thank you for your attention!</vt:lpstr>
      <vt:lpstr>Appendix</vt:lpstr>
      <vt:lpstr>Key takeaways</vt:lpstr>
      <vt:lpstr>Key takeaways</vt:lpstr>
      <vt:lpstr>PiNNs for reinforcement learning</vt:lpstr>
      <vt:lpstr>PiNNs for supervised learning</vt:lpstr>
      <vt:lpstr>PiNNs for supervised learning</vt:lpstr>
      <vt:lpstr>PiNNs for supervised learning</vt:lpstr>
      <vt:lpstr>PiNNs for supervised learning</vt:lpstr>
      <vt:lpstr>PiNNs for supervised learning</vt:lpstr>
      <vt:lpstr>The issue of shortcut learning</vt:lpstr>
      <vt:lpstr>Physically Consistent NNs (PCNNs)</vt:lpstr>
      <vt:lpstr>Solving the shortcut learning issue</vt:lpstr>
      <vt:lpstr>Solving the shortcut learning issue</vt:lpstr>
      <vt:lpstr>Simulation</vt:lpstr>
      <vt:lpstr>Experiment</vt:lpstr>
      <vt:lpstr>An issue of convergence speed</vt:lpstr>
      <vt:lpstr>Why?</vt:lpstr>
      <vt:lpstr>Proposed approach to accelerate learning</vt:lpstr>
      <vt:lpstr>Proposed approach to accelerate learning</vt:lpstr>
      <vt:lpstr>What does the saturation do?</vt:lpstr>
      <vt:lpstr>Does it impact performance?</vt:lpstr>
      <vt:lpstr>Does it accelerate learning?</vt:lpstr>
      <vt:lpstr>Does it accelerate learning?</vt:lpstr>
      <vt:lpstr>Does it accelerate learning?</vt:lpstr>
      <vt:lpstr>Discussion &amp; Conclusion</vt:lpstr>
      <vt:lpstr>Discussion &amp; Conclusion</vt:lpstr>
      <vt:lpstr>Main 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Space Launchers Industry</dc:title>
  <dc:creator>Louis Delannoy</dc:creator>
  <cp:lastModifiedBy>Loris Di Natale</cp:lastModifiedBy>
  <cp:revision>236</cp:revision>
  <cp:lastPrinted>2018-06-01T08:42:35Z</cp:lastPrinted>
  <dcterms:created xsi:type="dcterms:W3CDTF">2018-05-20T19:13:54Z</dcterms:created>
  <dcterms:modified xsi:type="dcterms:W3CDTF">2023-06-02T06:09:36Z</dcterms:modified>
</cp:coreProperties>
</file>